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76" r:id="rId1"/>
  </p:sldMasterIdLst>
  <p:notesMasterIdLst>
    <p:notesMasterId r:id="rId23"/>
  </p:notesMasterIdLst>
  <p:sldIdLst>
    <p:sldId id="476" r:id="rId2"/>
    <p:sldId id="454" r:id="rId3"/>
    <p:sldId id="569" r:id="rId4"/>
    <p:sldId id="570" r:id="rId5"/>
    <p:sldId id="572" r:id="rId6"/>
    <p:sldId id="573" r:id="rId7"/>
    <p:sldId id="574" r:id="rId8"/>
    <p:sldId id="571" r:id="rId9"/>
    <p:sldId id="575" r:id="rId10"/>
    <p:sldId id="577" r:id="rId11"/>
    <p:sldId id="578" r:id="rId12"/>
    <p:sldId id="579" r:id="rId13"/>
    <p:sldId id="580" r:id="rId14"/>
    <p:sldId id="581" r:id="rId15"/>
    <p:sldId id="582" r:id="rId16"/>
    <p:sldId id="450" r:id="rId17"/>
    <p:sldId id="583" r:id="rId18"/>
    <p:sldId id="586" r:id="rId19"/>
    <p:sldId id="587" r:id="rId20"/>
    <p:sldId id="585" r:id="rId21"/>
    <p:sldId id="584" r:id="rId22"/>
  </p:sldIdLst>
  <p:sldSz cx="18288000" cy="10288588"/>
  <p:notesSz cx="6858000" cy="9144000"/>
  <p:defaultTextStyle>
    <a:defPPr>
      <a:defRPr lang="ru-RU"/>
    </a:defPPr>
    <a:lvl1pPr marL="0" algn="l" defTabSz="1371156" rtl="0" eaLnBrk="1" latinLnBrk="0" hangingPunct="1">
      <a:defRPr sz="2700" kern="1200">
        <a:solidFill>
          <a:schemeClr val="tx1"/>
        </a:solidFill>
        <a:latin typeface="+mn-lt"/>
        <a:ea typeface="+mn-ea"/>
        <a:cs typeface="+mn-cs"/>
      </a:defRPr>
    </a:lvl1pPr>
    <a:lvl2pPr marL="685578" algn="l" defTabSz="1371156" rtl="0" eaLnBrk="1" latinLnBrk="0" hangingPunct="1">
      <a:defRPr sz="2700" kern="1200">
        <a:solidFill>
          <a:schemeClr val="tx1"/>
        </a:solidFill>
        <a:latin typeface="+mn-lt"/>
        <a:ea typeface="+mn-ea"/>
        <a:cs typeface="+mn-cs"/>
      </a:defRPr>
    </a:lvl2pPr>
    <a:lvl3pPr marL="1371156" algn="l" defTabSz="1371156" rtl="0" eaLnBrk="1" latinLnBrk="0" hangingPunct="1">
      <a:defRPr sz="2700" kern="1200">
        <a:solidFill>
          <a:schemeClr val="tx1"/>
        </a:solidFill>
        <a:latin typeface="+mn-lt"/>
        <a:ea typeface="+mn-ea"/>
        <a:cs typeface="+mn-cs"/>
      </a:defRPr>
    </a:lvl3pPr>
    <a:lvl4pPr marL="2056734" algn="l" defTabSz="1371156" rtl="0" eaLnBrk="1" latinLnBrk="0" hangingPunct="1">
      <a:defRPr sz="2700" kern="1200">
        <a:solidFill>
          <a:schemeClr val="tx1"/>
        </a:solidFill>
        <a:latin typeface="+mn-lt"/>
        <a:ea typeface="+mn-ea"/>
        <a:cs typeface="+mn-cs"/>
      </a:defRPr>
    </a:lvl4pPr>
    <a:lvl5pPr marL="2742314" algn="l" defTabSz="1371156" rtl="0" eaLnBrk="1" latinLnBrk="0" hangingPunct="1">
      <a:defRPr sz="2700" kern="1200">
        <a:solidFill>
          <a:schemeClr val="tx1"/>
        </a:solidFill>
        <a:latin typeface="+mn-lt"/>
        <a:ea typeface="+mn-ea"/>
        <a:cs typeface="+mn-cs"/>
      </a:defRPr>
    </a:lvl5pPr>
    <a:lvl6pPr marL="3427892" algn="l" defTabSz="1371156" rtl="0" eaLnBrk="1" latinLnBrk="0" hangingPunct="1">
      <a:defRPr sz="2700" kern="1200">
        <a:solidFill>
          <a:schemeClr val="tx1"/>
        </a:solidFill>
        <a:latin typeface="+mn-lt"/>
        <a:ea typeface="+mn-ea"/>
        <a:cs typeface="+mn-cs"/>
      </a:defRPr>
    </a:lvl6pPr>
    <a:lvl7pPr marL="4113468" algn="l" defTabSz="1371156" rtl="0" eaLnBrk="1" latinLnBrk="0" hangingPunct="1">
      <a:defRPr sz="2700" kern="1200">
        <a:solidFill>
          <a:schemeClr val="tx1"/>
        </a:solidFill>
        <a:latin typeface="+mn-lt"/>
        <a:ea typeface="+mn-ea"/>
        <a:cs typeface="+mn-cs"/>
      </a:defRPr>
    </a:lvl7pPr>
    <a:lvl8pPr marL="4799049" algn="l" defTabSz="1371156" rtl="0" eaLnBrk="1" latinLnBrk="0" hangingPunct="1">
      <a:defRPr sz="2700" kern="1200">
        <a:solidFill>
          <a:schemeClr val="tx1"/>
        </a:solidFill>
        <a:latin typeface="+mn-lt"/>
        <a:ea typeface="+mn-ea"/>
        <a:cs typeface="+mn-cs"/>
      </a:defRPr>
    </a:lvl8pPr>
    <a:lvl9pPr marL="5484627" algn="l" defTabSz="1371156"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sakoff" initials="i"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10F02"/>
    <a:srgbClr val="F2F2F2"/>
    <a:srgbClr val="2D0601"/>
    <a:srgbClr val="000000"/>
    <a:srgbClr val="C7C8C8"/>
    <a:srgbClr val="7F7F7F"/>
    <a:srgbClr val="FFFFFF"/>
    <a:srgbClr val="828282"/>
    <a:srgbClr val="C5C5C5"/>
    <a:srgbClr val="D5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815" autoAdjust="0"/>
    <p:restoredTop sz="96473" autoAdjust="0"/>
  </p:normalViewPr>
  <p:slideViewPr>
    <p:cSldViewPr snapToGrid="0">
      <p:cViewPr varScale="1">
        <p:scale>
          <a:sx n="58" d="100"/>
          <a:sy n="58" d="100"/>
        </p:scale>
        <p:origin x="413" y="62"/>
      </p:cViewPr>
      <p:guideLst/>
    </p:cSldViewPr>
  </p:slideViewPr>
  <p:outlineViewPr>
    <p:cViewPr>
      <p:scale>
        <a:sx n="50" d="100"/>
        <a:sy n="50"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95" d="100"/>
          <a:sy n="95" d="100"/>
        </p:scale>
        <p:origin x="3582" y="102"/>
      </p:cViewPr>
      <p:guideLst>
        <p:guide orient="horz" pos="2880"/>
        <p:guide pos="2160"/>
      </p:guideLst>
    </p:cSldViewPr>
  </p:notesViewPr>
  <p:gridSpacing cx="365761" cy="365761"/>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solidFill>
                <a:schemeClr val="bg1"/>
              </a:solidFill>
            </a:ln>
          </c:spPr>
          <c:dPt>
            <c:idx val="0"/>
            <c:bubble3D val="0"/>
            <c:spPr>
              <a:solidFill>
                <a:schemeClr val="accent1"/>
              </a:solidFill>
              <a:ln w="19050">
                <a:solidFill>
                  <a:schemeClr val="bg1"/>
                </a:solidFill>
              </a:ln>
              <a:effectLst/>
            </c:spPr>
            <c:extLst>
              <c:ext xmlns:c16="http://schemas.microsoft.com/office/drawing/2014/chart" uri="{C3380CC4-5D6E-409C-BE32-E72D297353CC}">
                <c16:uniqueId val="{00000001-2690-4BDD-B1F9-A77B8341B85E}"/>
              </c:ext>
            </c:extLst>
          </c:dPt>
          <c:dPt>
            <c:idx val="1"/>
            <c:bubble3D val="0"/>
            <c:spPr>
              <a:solidFill>
                <a:schemeClr val="bg1">
                  <a:lumMod val="95000"/>
                </a:schemeClr>
              </a:solidFill>
              <a:ln w="19050">
                <a:solidFill>
                  <a:schemeClr val="bg1"/>
                </a:solidFill>
              </a:ln>
              <a:effectLst/>
            </c:spPr>
            <c:extLst>
              <c:ext xmlns:c16="http://schemas.microsoft.com/office/drawing/2014/chart" uri="{C3380CC4-5D6E-409C-BE32-E72D297353CC}">
                <c16:uniqueId val="{00000003-2690-4BDD-B1F9-A77B8341B85E}"/>
              </c:ext>
            </c:extLst>
          </c:dPt>
          <c:cat>
            <c:strRef>
              <c:f>Sheet1!$A$2:$A$3</c:f>
              <c:strCache>
                <c:ptCount val="2"/>
                <c:pt idx="0">
                  <c:v>1st Qtr</c:v>
                </c:pt>
                <c:pt idx="1">
                  <c:v>2nd Qtr</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2690-4BDD-B1F9-A77B8341B85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solidFill>
                <a:schemeClr val="bg1"/>
              </a:solidFill>
            </a:ln>
          </c:spPr>
          <c:dPt>
            <c:idx val="0"/>
            <c:bubble3D val="0"/>
            <c:spPr>
              <a:solidFill>
                <a:schemeClr val="accent1"/>
              </a:solidFill>
              <a:ln w="19050">
                <a:solidFill>
                  <a:schemeClr val="bg1"/>
                </a:solidFill>
              </a:ln>
              <a:effectLst/>
            </c:spPr>
            <c:extLst>
              <c:ext xmlns:c16="http://schemas.microsoft.com/office/drawing/2014/chart" uri="{C3380CC4-5D6E-409C-BE32-E72D297353CC}">
                <c16:uniqueId val="{00000001-3F03-4290-B86D-6E9E655DBC5C}"/>
              </c:ext>
            </c:extLst>
          </c:dPt>
          <c:dPt>
            <c:idx val="1"/>
            <c:bubble3D val="0"/>
            <c:spPr>
              <a:solidFill>
                <a:schemeClr val="bg1">
                  <a:lumMod val="95000"/>
                </a:schemeClr>
              </a:solidFill>
              <a:ln w="19050">
                <a:solidFill>
                  <a:schemeClr val="bg1"/>
                </a:solidFill>
              </a:ln>
              <a:effectLst/>
            </c:spPr>
            <c:extLst>
              <c:ext xmlns:c16="http://schemas.microsoft.com/office/drawing/2014/chart" uri="{C3380CC4-5D6E-409C-BE32-E72D297353CC}">
                <c16:uniqueId val="{00000003-3F03-4290-B86D-6E9E655DBC5C}"/>
              </c:ext>
            </c:extLst>
          </c:dPt>
          <c:cat>
            <c:strRef>
              <c:f>Sheet1!$A$2:$A$3</c:f>
              <c:strCache>
                <c:ptCount val="2"/>
                <c:pt idx="0">
                  <c:v>1st Qtr</c:v>
                </c:pt>
                <c:pt idx="1">
                  <c:v>2nd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3F03-4290-B86D-6E9E655DBC5C}"/>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solidFill>
                <a:schemeClr val="bg1"/>
              </a:solidFill>
            </a:ln>
          </c:spPr>
          <c:dPt>
            <c:idx val="0"/>
            <c:bubble3D val="0"/>
            <c:spPr>
              <a:solidFill>
                <a:schemeClr val="accent1"/>
              </a:solidFill>
              <a:ln w="19050">
                <a:solidFill>
                  <a:schemeClr val="bg1"/>
                </a:solidFill>
              </a:ln>
              <a:effectLst/>
            </c:spPr>
            <c:extLst>
              <c:ext xmlns:c16="http://schemas.microsoft.com/office/drawing/2014/chart" uri="{C3380CC4-5D6E-409C-BE32-E72D297353CC}">
                <c16:uniqueId val="{00000001-9CF9-4C1A-857B-34ECFFD9A1BA}"/>
              </c:ext>
            </c:extLst>
          </c:dPt>
          <c:dPt>
            <c:idx val="1"/>
            <c:bubble3D val="0"/>
            <c:spPr>
              <a:solidFill>
                <a:schemeClr val="bg1">
                  <a:lumMod val="95000"/>
                </a:schemeClr>
              </a:solidFill>
              <a:ln w="19050">
                <a:solidFill>
                  <a:schemeClr val="bg1"/>
                </a:solidFill>
              </a:ln>
              <a:effectLst/>
            </c:spPr>
            <c:extLst>
              <c:ext xmlns:c16="http://schemas.microsoft.com/office/drawing/2014/chart" uri="{C3380CC4-5D6E-409C-BE32-E72D297353CC}">
                <c16:uniqueId val="{00000003-9CF9-4C1A-857B-34ECFFD9A1BA}"/>
              </c:ext>
            </c:extLst>
          </c:dPt>
          <c:cat>
            <c:strRef>
              <c:f>Sheet1!$A$2:$A$3</c:f>
              <c:strCache>
                <c:ptCount val="2"/>
                <c:pt idx="0">
                  <c:v>1st Qtr</c:v>
                </c:pt>
                <c:pt idx="1">
                  <c:v>2nd Qtr</c:v>
                </c:pt>
              </c:strCache>
            </c:strRef>
          </c:cat>
          <c:val>
            <c:numRef>
              <c:f>Sheet1!$B$2:$B$3</c:f>
              <c:numCache>
                <c:formatCode>General</c:formatCode>
                <c:ptCount val="2"/>
                <c:pt idx="0">
                  <c:v>30</c:v>
                </c:pt>
                <c:pt idx="1">
                  <c:v>70</c:v>
                </c:pt>
              </c:numCache>
            </c:numRef>
          </c:val>
          <c:extLst>
            <c:ext xmlns:c16="http://schemas.microsoft.com/office/drawing/2014/chart" uri="{C3380CC4-5D6E-409C-BE32-E72D297353CC}">
              <c16:uniqueId val="{00000004-9CF9-4C1A-857B-34ECFFD9A1B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solidFill>
                <a:schemeClr val="bg1"/>
              </a:solidFill>
            </a:ln>
          </c:spPr>
          <c:dPt>
            <c:idx val="0"/>
            <c:bubble3D val="0"/>
            <c:spPr>
              <a:solidFill>
                <a:schemeClr val="accent1"/>
              </a:solidFill>
              <a:ln w="19050">
                <a:solidFill>
                  <a:schemeClr val="bg1"/>
                </a:solidFill>
              </a:ln>
              <a:effectLst/>
            </c:spPr>
            <c:extLst>
              <c:ext xmlns:c16="http://schemas.microsoft.com/office/drawing/2014/chart" uri="{C3380CC4-5D6E-409C-BE32-E72D297353CC}">
                <c16:uniqueId val="{00000001-4CB5-4844-9497-1BD0BAB1DF8C}"/>
              </c:ext>
            </c:extLst>
          </c:dPt>
          <c:dPt>
            <c:idx val="1"/>
            <c:bubble3D val="0"/>
            <c:spPr>
              <a:solidFill>
                <a:schemeClr val="bg1">
                  <a:lumMod val="95000"/>
                </a:schemeClr>
              </a:solidFill>
              <a:ln w="19050">
                <a:solidFill>
                  <a:schemeClr val="bg1"/>
                </a:solidFill>
              </a:ln>
              <a:effectLst/>
            </c:spPr>
            <c:extLst>
              <c:ext xmlns:c16="http://schemas.microsoft.com/office/drawing/2014/chart" uri="{C3380CC4-5D6E-409C-BE32-E72D297353CC}">
                <c16:uniqueId val="{00000003-4CB5-4844-9497-1BD0BAB1DF8C}"/>
              </c:ext>
            </c:extLst>
          </c:dPt>
          <c:cat>
            <c:strRef>
              <c:f>Sheet1!$A$2:$A$3</c:f>
              <c:strCache>
                <c:ptCount val="2"/>
                <c:pt idx="0">
                  <c:v>1st Qtr</c:v>
                </c:pt>
                <c:pt idx="1">
                  <c:v>2nd Qtr</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4CB5-4844-9497-1BD0BAB1DF8C}"/>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91BCA8-F940-4B2C-BED6-5BA47B679EE9}" type="datetimeFigureOut">
              <a:rPr lang="ru-RU" smtClean="0"/>
              <a:t>22.08.2020</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936486-6481-4517-93D6-377984602E0D}" type="slidenum">
              <a:rPr lang="ru-RU" smtClean="0"/>
              <a:t>‹#›</a:t>
            </a:fld>
            <a:endParaRPr lang="ru-RU"/>
          </a:p>
        </p:txBody>
      </p:sp>
    </p:spTree>
    <p:extLst>
      <p:ext uri="{BB962C8B-B14F-4D97-AF65-F5344CB8AC3E}">
        <p14:creationId xmlns:p14="http://schemas.microsoft.com/office/powerpoint/2010/main" val="1355185495"/>
      </p:ext>
    </p:extLst>
  </p:cSld>
  <p:clrMap bg1="lt1" tx1="dk1" bg2="lt2" tx2="dk2" accent1="accent1" accent2="accent2" accent3="accent3" accent4="accent4" accent5="accent5" accent6="accent6" hlink="hlink" folHlink="folHlink"/>
  <p:notesStyle>
    <a:lvl1pPr marL="0" algn="l" defTabSz="1371156" rtl="0" eaLnBrk="1" latinLnBrk="0" hangingPunct="1">
      <a:defRPr sz="1800" kern="1200">
        <a:solidFill>
          <a:schemeClr val="tx1"/>
        </a:solidFill>
        <a:latin typeface="+mn-lt"/>
        <a:ea typeface="+mn-ea"/>
        <a:cs typeface="+mn-cs"/>
      </a:defRPr>
    </a:lvl1pPr>
    <a:lvl2pPr marL="685578" algn="l" defTabSz="1371156" rtl="0" eaLnBrk="1" latinLnBrk="0" hangingPunct="1">
      <a:defRPr sz="1800" kern="1200">
        <a:solidFill>
          <a:schemeClr val="tx1"/>
        </a:solidFill>
        <a:latin typeface="+mn-lt"/>
        <a:ea typeface="+mn-ea"/>
        <a:cs typeface="+mn-cs"/>
      </a:defRPr>
    </a:lvl2pPr>
    <a:lvl3pPr marL="1371156" algn="l" defTabSz="1371156" rtl="0" eaLnBrk="1" latinLnBrk="0" hangingPunct="1">
      <a:defRPr sz="1800" kern="1200">
        <a:solidFill>
          <a:schemeClr val="tx1"/>
        </a:solidFill>
        <a:latin typeface="+mn-lt"/>
        <a:ea typeface="+mn-ea"/>
        <a:cs typeface="+mn-cs"/>
      </a:defRPr>
    </a:lvl3pPr>
    <a:lvl4pPr marL="2056734" algn="l" defTabSz="1371156" rtl="0" eaLnBrk="1" latinLnBrk="0" hangingPunct="1">
      <a:defRPr sz="1800" kern="1200">
        <a:solidFill>
          <a:schemeClr val="tx1"/>
        </a:solidFill>
        <a:latin typeface="+mn-lt"/>
        <a:ea typeface="+mn-ea"/>
        <a:cs typeface="+mn-cs"/>
      </a:defRPr>
    </a:lvl4pPr>
    <a:lvl5pPr marL="2742314" algn="l" defTabSz="1371156" rtl="0" eaLnBrk="1" latinLnBrk="0" hangingPunct="1">
      <a:defRPr sz="1800" kern="1200">
        <a:solidFill>
          <a:schemeClr val="tx1"/>
        </a:solidFill>
        <a:latin typeface="+mn-lt"/>
        <a:ea typeface="+mn-ea"/>
        <a:cs typeface="+mn-cs"/>
      </a:defRPr>
    </a:lvl5pPr>
    <a:lvl6pPr marL="3427892" algn="l" defTabSz="1371156" rtl="0" eaLnBrk="1" latinLnBrk="0" hangingPunct="1">
      <a:defRPr sz="1800" kern="1200">
        <a:solidFill>
          <a:schemeClr val="tx1"/>
        </a:solidFill>
        <a:latin typeface="+mn-lt"/>
        <a:ea typeface="+mn-ea"/>
        <a:cs typeface="+mn-cs"/>
      </a:defRPr>
    </a:lvl6pPr>
    <a:lvl7pPr marL="4113468" algn="l" defTabSz="1371156" rtl="0" eaLnBrk="1" latinLnBrk="0" hangingPunct="1">
      <a:defRPr sz="1800" kern="1200">
        <a:solidFill>
          <a:schemeClr val="tx1"/>
        </a:solidFill>
        <a:latin typeface="+mn-lt"/>
        <a:ea typeface="+mn-ea"/>
        <a:cs typeface="+mn-cs"/>
      </a:defRPr>
    </a:lvl7pPr>
    <a:lvl8pPr marL="4799049" algn="l" defTabSz="1371156" rtl="0" eaLnBrk="1" latinLnBrk="0" hangingPunct="1">
      <a:defRPr sz="1800" kern="1200">
        <a:solidFill>
          <a:schemeClr val="tx1"/>
        </a:solidFill>
        <a:latin typeface="+mn-lt"/>
        <a:ea typeface="+mn-ea"/>
        <a:cs typeface="+mn-cs"/>
      </a:defRPr>
    </a:lvl8pPr>
    <a:lvl9pPr marL="5484627" algn="l" defTabSz="1371156" rtl="0" eaLnBrk="1" latinLnBrk="0" hangingPunct="1">
      <a:defRPr sz="1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1.xml"/><Relationship Id="rId5" Type="http://schemas.openxmlformats.org/officeDocument/2006/relationships/chart" Target="../charts/chart4.xml"/><Relationship Id="rId4" Type="http://schemas.openxmlformats.org/officeDocument/2006/relationships/chart" Target="../charts/chart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01">
    <p:spTree>
      <p:nvGrpSpPr>
        <p:cNvPr id="1" name=""/>
        <p:cNvGrpSpPr/>
        <p:nvPr/>
      </p:nvGrpSpPr>
      <p:grpSpPr>
        <a:xfrm>
          <a:off x="0" y="0"/>
          <a:ext cx="0" cy="0"/>
          <a:chOff x="0" y="0"/>
          <a:chExt cx="0" cy="0"/>
        </a:xfrm>
      </p:grpSpPr>
      <p:sp>
        <p:nvSpPr>
          <p:cNvPr id="14" name="Полилиния 13"/>
          <p:cNvSpPr/>
          <p:nvPr userDrawn="1"/>
        </p:nvSpPr>
        <p:spPr bwMode="auto">
          <a:xfrm>
            <a:off x="0" y="1"/>
            <a:ext cx="14726778" cy="10288590"/>
          </a:xfrm>
          <a:custGeom>
            <a:avLst/>
            <a:gdLst>
              <a:gd name="connsiteX0" fmla="*/ 3242171 w 9817852"/>
              <a:gd name="connsiteY0" fmla="*/ 0 h 6858001"/>
              <a:gd name="connsiteX1" fmla="*/ 9817852 w 9817852"/>
              <a:gd name="connsiteY1" fmla="*/ 0 h 6858001"/>
              <a:gd name="connsiteX2" fmla="*/ 2946076 w 9817852"/>
              <a:gd name="connsiteY2" fmla="*/ 6858001 h 6858001"/>
              <a:gd name="connsiteX3" fmla="*/ 0 w 9817852"/>
              <a:gd name="connsiteY3" fmla="*/ 6858001 h 6858001"/>
              <a:gd name="connsiteX4" fmla="*/ 0 w 9817852"/>
              <a:gd name="connsiteY4" fmla="*/ 323567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7852" h="6858001">
                <a:moveTo>
                  <a:pt x="3242171" y="0"/>
                </a:moveTo>
                <a:lnTo>
                  <a:pt x="9817852" y="0"/>
                </a:lnTo>
                <a:lnTo>
                  <a:pt x="2946076" y="6858001"/>
                </a:lnTo>
                <a:lnTo>
                  <a:pt x="0" y="6858001"/>
                </a:lnTo>
                <a:lnTo>
                  <a:pt x="0" y="3235670"/>
                </a:lnTo>
                <a:close/>
              </a:path>
            </a:pathLst>
          </a:custGeom>
          <a:solidFill>
            <a:schemeClr val="tx1">
              <a:alpha val="5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22"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33" name="Shape 922"/>
          <p:cNvSpPr>
            <a:spLocks noGrp="1"/>
          </p:cNvSpPr>
          <p:nvPr>
            <p:ph type="body" sz="quarter" idx="17" hasCustomPrompt="1"/>
          </p:nvPr>
        </p:nvSpPr>
        <p:spPr>
          <a:xfrm>
            <a:off x="1605482" y="1352762"/>
            <a:ext cx="14020281" cy="2707897"/>
          </a:xfrm>
          <a:prstGeom prst="rect">
            <a:avLst/>
          </a:prstGeom>
        </p:spPr>
        <p:txBody>
          <a:bodyPr lIns="0" tIns="146304" rIns="0" bIns="0" anchor="ctr" anchorCtr="0">
            <a:noAutofit/>
          </a:bodyPr>
          <a:lstStyle>
            <a:lvl1pPr>
              <a:lnSpc>
                <a:spcPct val="100000"/>
              </a:lnSpc>
              <a:spcBef>
                <a:spcPts val="0"/>
              </a:spcBef>
              <a:defRPr sz="17000" b="1" spc="-300">
                <a:solidFill>
                  <a:schemeClr val="tx1"/>
                </a:solidFill>
                <a:latin typeface="+mj-lt"/>
              </a:defRPr>
            </a:lvl1pPr>
          </a:lstStyle>
          <a:p>
            <a:r>
              <a:rPr lang="en-US" dirty="0"/>
              <a:t>H1 Title here</a:t>
            </a:r>
            <a:endParaRPr dirty="0"/>
          </a:p>
        </p:txBody>
      </p:sp>
      <p:cxnSp>
        <p:nvCxnSpPr>
          <p:cNvPr id="3" name="Прямая соединительная линия 2"/>
          <p:cNvCxnSpPr/>
          <p:nvPr userDrawn="1"/>
        </p:nvCxnSpPr>
        <p:spPr>
          <a:xfrm flipV="1">
            <a:off x="10225088" y="1895770"/>
            <a:ext cx="3250407" cy="3250907"/>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1" name="Shape 922"/>
          <p:cNvSpPr>
            <a:spLocks noGrp="1"/>
          </p:cNvSpPr>
          <p:nvPr>
            <p:ph type="body" sz="quarter" idx="42" hasCustomPrompt="1"/>
          </p:nvPr>
        </p:nvSpPr>
        <p:spPr>
          <a:xfrm>
            <a:off x="1605482" y="3518841"/>
            <a:ext cx="14020281" cy="2707897"/>
          </a:xfrm>
          <a:prstGeom prst="rect">
            <a:avLst/>
          </a:prstGeom>
        </p:spPr>
        <p:txBody>
          <a:bodyPr lIns="0" tIns="146304" rIns="0" bIns="0" anchor="ctr" anchorCtr="0">
            <a:noAutofit/>
          </a:bodyPr>
          <a:lstStyle>
            <a:lvl1pPr>
              <a:lnSpc>
                <a:spcPct val="100000"/>
              </a:lnSpc>
              <a:spcBef>
                <a:spcPts val="0"/>
              </a:spcBef>
              <a:defRPr sz="17000" b="1" spc="-300">
                <a:solidFill>
                  <a:schemeClr val="tx1"/>
                </a:solidFill>
                <a:latin typeface="+mj-lt"/>
              </a:defRPr>
            </a:lvl1pPr>
          </a:lstStyle>
          <a:p>
            <a:r>
              <a:rPr lang="en-US" dirty="0"/>
              <a:t>H1 Title here</a:t>
            </a:r>
          </a:p>
        </p:txBody>
      </p:sp>
      <p:sp>
        <p:nvSpPr>
          <p:cNvPr id="12" name="Shape 922"/>
          <p:cNvSpPr>
            <a:spLocks noGrp="1"/>
          </p:cNvSpPr>
          <p:nvPr>
            <p:ph type="body" sz="quarter" idx="43" hasCustomPrompt="1"/>
          </p:nvPr>
        </p:nvSpPr>
        <p:spPr>
          <a:xfrm>
            <a:off x="1605482" y="5683732"/>
            <a:ext cx="14020281" cy="2707897"/>
          </a:xfrm>
          <a:prstGeom prst="rect">
            <a:avLst/>
          </a:prstGeom>
        </p:spPr>
        <p:txBody>
          <a:bodyPr lIns="0" tIns="146304" rIns="0" bIns="0" anchor="ctr" anchorCtr="0">
            <a:noAutofit/>
          </a:bodyPr>
          <a:lstStyle>
            <a:lvl1pPr>
              <a:lnSpc>
                <a:spcPct val="100000"/>
              </a:lnSpc>
              <a:spcBef>
                <a:spcPts val="0"/>
              </a:spcBef>
              <a:defRPr sz="17000" b="1" spc="-300">
                <a:solidFill>
                  <a:schemeClr val="tx1"/>
                </a:solidFill>
                <a:latin typeface="+mj-lt"/>
              </a:defRPr>
            </a:lvl1pPr>
          </a:lstStyle>
          <a:p>
            <a:r>
              <a:rPr lang="en-US" dirty="0"/>
              <a:t>H1 Title here</a:t>
            </a:r>
          </a:p>
        </p:txBody>
      </p:sp>
      <p:sp>
        <p:nvSpPr>
          <p:cNvPr id="13" name="Shape 922"/>
          <p:cNvSpPr>
            <a:spLocks noGrp="1"/>
          </p:cNvSpPr>
          <p:nvPr>
            <p:ph type="body" sz="quarter" idx="44" hasCustomPrompt="1"/>
          </p:nvPr>
        </p:nvSpPr>
        <p:spPr>
          <a:xfrm>
            <a:off x="1605482" y="7849812"/>
            <a:ext cx="14020281" cy="2707897"/>
          </a:xfrm>
          <a:prstGeom prst="rect">
            <a:avLst/>
          </a:prstGeom>
        </p:spPr>
        <p:txBody>
          <a:bodyPr lIns="0" tIns="146304" rIns="0" bIns="0" anchor="ctr" anchorCtr="0">
            <a:noAutofit/>
          </a:bodyPr>
          <a:lstStyle>
            <a:lvl1pPr>
              <a:lnSpc>
                <a:spcPct val="100000"/>
              </a:lnSpc>
              <a:spcBef>
                <a:spcPts val="0"/>
              </a:spcBef>
              <a:defRPr sz="17000" b="1" spc="-300">
                <a:solidFill>
                  <a:schemeClr val="tx1"/>
                </a:solidFill>
                <a:latin typeface="+mj-lt"/>
              </a:defRPr>
            </a:lvl1pPr>
          </a:lstStyle>
          <a:p>
            <a:r>
              <a:rPr lang="en-US" dirty="0"/>
              <a:t>H1 Title here</a:t>
            </a:r>
          </a:p>
        </p:txBody>
      </p:sp>
      <p:sp>
        <p:nvSpPr>
          <p:cNvPr id="9"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10" name="Текст 7"/>
          <p:cNvSpPr>
            <a:spLocks noGrp="1"/>
          </p:cNvSpPr>
          <p:nvPr>
            <p:ph type="body" sz="quarter" idx="45"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Tree>
    <p:extLst>
      <p:ext uri="{BB962C8B-B14F-4D97-AF65-F5344CB8AC3E}">
        <p14:creationId xmlns:p14="http://schemas.microsoft.com/office/powerpoint/2010/main" val="1734045369"/>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fade">
                                      <p:cBhvr>
                                        <p:cTn id="7" dur="1000"/>
                                        <p:tgtEl>
                                          <p:spTgt spid="33">
                                            <p:txEl>
                                              <p:pRg st="0" end="0"/>
                                            </p:txEl>
                                          </p:spTgt>
                                        </p:tgtEl>
                                      </p:cBhvr>
                                    </p:animEffect>
                                    <p:anim calcmode="lin" valueType="num">
                                      <p:cBhvr>
                                        <p:cTn id="8" dur="10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40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1000"/>
                                        <p:tgtEl>
                                          <p:spTgt spid="11">
                                            <p:txEl>
                                              <p:pRg st="0" end="0"/>
                                            </p:txEl>
                                          </p:spTgt>
                                        </p:tgtEl>
                                      </p:cBhvr>
                                    </p:animEffect>
                                    <p:anim calcmode="lin" valueType="num">
                                      <p:cBhvr>
                                        <p:cTn id="13"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1">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80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1000"/>
                                        <p:tgtEl>
                                          <p:spTgt spid="12">
                                            <p:txEl>
                                              <p:pRg st="0" end="0"/>
                                            </p:txEl>
                                          </p:spTgt>
                                        </p:tgtEl>
                                      </p:cBhvr>
                                    </p:animEffect>
                                    <p:anim calcmode="lin" valueType="num">
                                      <p:cBhvr>
                                        <p:cTn id="1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2">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1200"/>
                                  </p:stCondLst>
                                  <p:childTnLst>
                                    <p:set>
                                      <p:cBhvr>
                                        <p:cTn id="21" dur="1" fill="hold">
                                          <p:stCondLst>
                                            <p:cond delay="0"/>
                                          </p:stCondLst>
                                        </p:cTn>
                                        <p:tgtEl>
                                          <p:spTgt spid="13">
                                            <p:txEl>
                                              <p:pRg st="0" end="0"/>
                                            </p:txEl>
                                          </p:spTgt>
                                        </p:tgtEl>
                                        <p:attrNameLst>
                                          <p:attrName>style.visibility</p:attrName>
                                        </p:attrNameLst>
                                      </p:cBhvr>
                                      <p:to>
                                        <p:strVal val="visible"/>
                                      </p:to>
                                    </p:set>
                                    <p:animEffect transition="in" filter="fade">
                                      <p:cBhvr>
                                        <p:cTn id="22" dur="1000"/>
                                        <p:tgtEl>
                                          <p:spTgt spid="13">
                                            <p:txEl>
                                              <p:pRg st="0" end="0"/>
                                            </p:txEl>
                                          </p:spTgt>
                                        </p:tgtEl>
                                      </p:cBhvr>
                                    </p:animEffect>
                                    <p:anim calcmode="lin" valueType="num">
                                      <p:cBhvr>
                                        <p:cTn id="23"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p:tmplLst>
          <p:tmpl lvl="1">
            <p:tnLst>
              <p:par>
                <p:cTn presetID="42"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1000"/>
                        <p:tgtEl>
                          <p:spTgt spid="33"/>
                        </p:tgtEl>
                      </p:cBhvr>
                    </p:animEffect>
                    <p:anim calcmode="lin" valueType="num">
                      <p:cBhvr>
                        <p:cTn dur="1000" fill="hold"/>
                        <p:tgtEl>
                          <p:spTgt spid="33"/>
                        </p:tgtEl>
                        <p:attrNameLst>
                          <p:attrName>ppt_x</p:attrName>
                        </p:attrNameLst>
                      </p:cBhvr>
                      <p:tavLst>
                        <p:tav tm="0">
                          <p:val>
                            <p:strVal val="#ppt_x"/>
                          </p:val>
                        </p:tav>
                        <p:tav tm="100000">
                          <p:val>
                            <p:strVal val="#ppt_x"/>
                          </p:val>
                        </p:tav>
                      </p:tavLst>
                    </p:anim>
                    <p:anim calcmode="lin" valueType="num">
                      <p:cBhvr>
                        <p:cTn dur="1000" fill="hold"/>
                        <p:tgtEl>
                          <p:spTgt spid="33"/>
                        </p:tgtEl>
                        <p:attrNameLst>
                          <p:attrName>ppt_y</p:attrName>
                        </p:attrNameLst>
                      </p:cBhvr>
                      <p:tavLst>
                        <p:tav tm="0">
                          <p:val>
                            <p:strVal val="#ppt_y+.1"/>
                          </p:val>
                        </p:tav>
                        <p:tav tm="100000">
                          <p:val>
                            <p:strVal val="#ppt_y"/>
                          </p:val>
                        </p:tav>
                      </p:tavLst>
                    </p:anim>
                  </p:childTnLst>
                </p:cTn>
              </p:par>
            </p:tnLst>
          </p:tmpl>
        </p:tmplLst>
      </p:bldP>
      <p:bldP spid="11" grpId="0" build="p">
        <p:tmplLst>
          <p:tmpl lvl="1">
            <p:tnLst>
              <p:par>
                <p:cTn presetID="42"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anim calcmode="lin" valueType="num">
                      <p:cBhvr>
                        <p:cTn dur="1000" fill="hold"/>
                        <p:tgtEl>
                          <p:spTgt spid="11"/>
                        </p:tgtEl>
                        <p:attrNameLst>
                          <p:attrName>ppt_x</p:attrName>
                        </p:attrNameLst>
                      </p:cBhvr>
                      <p:tavLst>
                        <p:tav tm="0">
                          <p:val>
                            <p:strVal val="#ppt_x"/>
                          </p:val>
                        </p:tav>
                        <p:tav tm="100000">
                          <p:val>
                            <p:strVal val="#ppt_x"/>
                          </p:val>
                        </p:tav>
                      </p:tavLst>
                    </p:anim>
                    <p:anim calcmode="lin" valueType="num">
                      <p:cBhvr>
                        <p:cTn dur="1000" fill="hold"/>
                        <p:tgtEl>
                          <p:spTgt spid="11"/>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42" presetClass="entr" presetSubtype="0" fill="hold" nodeType="withEffect">
                  <p:stCondLst>
                    <p:cond delay="80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anim calcmode="lin" valueType="num">
                      <p:cBhvr>
                        <p:cTn dur="1000" fill="hold"/>
                        <p:tgtEl>
                          <p:spTgt spid="12"/>
                        </p:tgtEl>
                        <p:attrNameLst>
                          <p:attrName>ppt_x</p:attrName>
                        </p:attrNameLst>
                      </p:cBhvr>
                      <p:tavLst>
                        <p:tav tm="0">
                          <p:val>
                            <p:strVal val="#ppt_x"/>
                          </p:val>
                        </p:tav>
                        <p:tav tm="100000">
                          <p:val>
                            <p:strVal val="#ppt_x"/>
                          </p:val>
                        </p:tav>
                      </p:tavLst>
                    </p:anim>
                    <p:anim calcmode="lin" valueType="num">
                      <p:cBhvr>
                        <p:cTn dur="1000" fill="hold"/>
                        <p:tgtEl>
                          <p:spTgt spid="12"/>
                        </p:tgtEl>
                        <p:attrNameLst>
                          <p:attrName>ppt_y</p:attrName>
                        </p:attrNameLst>
                      </p:cBhvr>
                      <p:tavLst>
                        <p:tav tm="0">
                          <p:val>
                            <p:strVal val="#ppt_y+.1"/>
                          </p:val>
                        </p:tav>
                        <p:tav tm="100000">
                          <p:val>
                            <p:strVal val="#ppt_y"/>
                          </p:val>
                        </p:tav>
                      </p:tavLst>
                    </p:anim>
                  </p:childTnLst>
                </p:cTn>
              </p:par>
            </p:tnLst>
          </p:tmpl>
        </p:tmplLst>
      </p:bldP>
      <p:bldP spid="13" grpId="0" build="p">
        <p:tmplLst>
          <p:tmpl lvl="1">
            <p:tnLst>
              <p:par>
                <p:cTn presetID="42" presetClass="entr" presetSubtype="0" fill="hold" nodeType="withEffect">
                  <p:stCondLst>
                    <p:cond delay="1200"/>
                  </p:stCondLst>
                  <p:childTnLst>
                    <p:set>
                      <p:cBhvr>
                        <p:cTn dur="1" fill="hold">
                          <p:stCondLst>
                            <p:cond delay="0"/>
                          </p:stCondLst>
                        </p:cTn>
                        <p:tgtEl>
                          <p:spTgt spid="13"/>
                        </p:tgtEl>
                        <p:attrNameLst>
                          <p:attrName>style.visibility</p:attrName>
                        </p:attrNameLst>
                      </p:cBhvr>
                      <p:to>
                        <p:strVal val="visible"/>
                      </p:to>
                    </p:set>
                    <p:animEffect transition="in" filter="fade">
                      <p:cBhvr>
                        <p:cTn dur="1000"/>
                        <p:tgtEl>
                          <p:spTgt spid="13"/>
                        </p:tgtEl>
                      </p:cBhvr>
                    </p:animEffect>
                    <p:anim calcmode="lin" valueType="num">
                      <p:cBhvr>
                        <p:cTn dur="1000" fill="hold"/>
                        <p:tgtEl>
                          <p:spTgt spid="13"/>
                        </p:tgtEl>
                        <p:attrNameLst>
                          <p:attrName>ppt_x</p:attrName>
                        </p:attrNameLst>
                      </p:cBhvr>
                      <p:tavLst>
                        <p:tav tm="0">
                          <p:val>
                            <p:strVal val="#ppt_x"/>
                          </p:val>
                        </p:tav>
                        <p:tav tm="100000">
                          <p:val>
                            <p:strVal val="#ppt_x"/>
                          </p:val>
                        </p:tav>
                      </p:tavLst>
                    </p:anim>
                    <p:anim calcmode="lin" valueType="num">
                      <p:cBhvr>
                        <p:cTn dur="1000" fill="hold"/>
                        <p:tgtEl>
                          <p:spTgt spid="13"/>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095">
    <p:spTree>
      <p:nvGrpSpPr>
        <p:cNvPr id="1" name=""/>
        <p:cNvGrpSpPr/>
        <p:nvPr/>
      </p:nvGrpSpPr>
      <p:grpSpPr>
        <a:xfrm>
          <a:off x="0" y="0"/>
          <a:ext cx="0" cy="0"/>
          <a:chOff x="0" y="0"/>
          <a:chExt cx="0" cy="0"/>
        </a:xfrm>
      </p:grpSpPr>
      <p:sp>
        <p:nvSpPr>
          <p:cNvPr id="11"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23" name="Рисунок 22"/>
          <p:cNvSpPr>
            <a:spLocks noGrp="1"/>
          </p:cNvSpPr>
          <p:nvPr>
            <p:ph type="pic" sz="quarter" idx="104" hasCustomPrompt="1"/>
          </p:nvPr>
        </p:nvSpPr>
        <p:spPr>
          <a:xfrm>
            <a:off x="1689150" y="2765888"/>
            <a:ext cx="2058483" cy="1633050"/>
          </a:xfrm>
          <a:custGeom>
            <a:avLst/>
            <a:gdLst>
              <a:gd name="connsiteX0" fmla="*/ 284480 w 897237"/>
              <a:gd name="connsiteY0" fmla="*/ 126982 h 711692"/>
              <a:gd name="connsiteX1" fmla="*/ 183091 w 897237"/>
              <a:gd name="connsiteY1" fmla="*/ 189982 h 711692"/>
              <a:gd name="connsiteX2" fmla="*/ 150607 w 897237"/>
              <a:gd name="connsiteY2" fmla="*/ 356338 h 711692"/>
              <a:gd name="connsiteX3" fmla="*/ 183091 w 897237"/>
              <a:gd name="connsiteY3" fmla="*/ 522695 h 711692"/>
              <a:gd name="connsiteX4" fmla="*/ 284480 w 897237"/>
              <a:gd name="connsiteY4" fmla="*/ 585694 h 711692"/>
              <a:gd name="connsiteX5" fmla="*/ 385869 w 897237"/>
              <a:gd name="connsiteY5" fmla="*/ 522695 h 711692"/>
              <a:gd name="connsiteX6" fmla="*/ 418352 w 897237"/>
              <a:gd name="connsiteY6" fmla="*/ 356338 h 711692"/>
              <a:gd name="connsiteX7" fmla="*/ 385869 w 897237"/>
              <a:gd name="connsiteY7" fmla="*/ 189982 h 711692"/>
              <a:gd name="connsiteX8" fmla="*/ 284480 w 897237"/>
              <a:gd name="connsiteY8" fmla="*/ 126982 h 711692"/>
              <a:gd name="connsiteX9" fmla="*/ 618664 w 897237"/>
              <a:gd name="connsiteY9" fmla="*/ 11813 h 711692"/>
              <a:gd name="connsiteX10" fmla="*/ 897237 w 897237"/>
              <a:gd name="connsiteY10" fmla="*/ 11813 h 711692"/>
              <a:gd name="connsiteX11" fmla="*/ 897237 w 897237"/>
              <a:gd name="connsiteY11" fmla="*/ 699879 h 711692"/>
              <a:gd name="connsiteX12" fmla="*/ 749583 w 897237"/>
              <a:gd name="connsiteY12" fmla="*/ 699879 h 711692"/>
              <a:gd name="connsiteX13" fmla="*/ 749583 w 897237"/>
              <a:gd name="connsiteY13" fmla="*/ 142733 h 711692"/>
              <a:gd name="connsiteX14" fmla="*/ 618664 w 897237"/>
              <a:gd name="connsiteY14" fmla="*/ 142733 h 711692"/>
              <a:gd name="connsiteX15" fmla="*/ 284480 w 897237"/>
              <a:gd name="connsiteY15" fmla="*/ 0 h 711692"/>
              <a:gd name="connsiteX16" fmla="*/ 498085 w 897237"/>
              <a:gd name="connsiteY16" fmla="*/ 96959 h 711692"/>
              <a:gd name="connsiteX17" fmla="*/ 568959 w 897237"/>
              <a:gd name="connsiteY17" fmla="*/ 355846 h 711692"/>
              <a:gd name="connsiteX18" fmla="*/ 498085 w 897237"/>
              <a:gd name="connsiteY18" fmla="*/ 614733 h 711692"/>
              <a:gd name="connsiteX19" fmla="*/ 284480 w 897237"/>
              <a:gd name="connsiteY19" fmla="*/ 711692 h 711692"/>
              <a:gd name="connsiteX20" fmla="*/ 70874 w 897237"/>
              <a:gd name="connsiteY20" fmla="*/ 614733 h 711692"/>
              <a:gd name="connsiteX21" fmla="*/ 0 w 897237"/>
              <a:gd name="connsiteY21" fmla="*/ 355846 h 711692"/>
              <a:gd name="connsiteX22" fmla="*/ 70874 w 897237"/>
              <a:gd name="connsiteY22" fmla="*/ 96959 h 711692"/>
              <a:gd name="connsiteX23" fmla="*/ 284480 w 897237"/>
              <a:gd name="connsiteY23" fmla="*/ 0 h 71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7237" h="711692">
                <a:moveTo>
                  <a:pt x="284480" y="126982"/>
                </a:moveTo>
                <a:cubicBezTo>
                  <a:pt x="238543" y="126982"/>
                  <a:pt x="204747" y="147982"/>
                  <a:pt x="183091" y="189982"/>
                </a:cubicBezTo>
                <a:cubicBezTo>
                  <a:pt x="161435" y="231981"/>
                  <a:pt x="150607" y="287433"/>
                  <a:pt x="150607" y="356338"/>
                </a:cubicBezTo>
                <a:cubicBezTo>
                  <a:pt x="150607" y="425243"/>
                  <a:pt x="161435" y="480696"/>
                  <a:pt x="183091" y="522695"/>
                </a:cubicBezTo>
                <a:cubicBezTo>
                  <a:pt x="204747" y="564694"/>
                  <a:pt x="238543" y="585694"/>
                  <a:pt x="284480" y="585694"/>
                </a:cubicBezTo>
                <a:cubicBezTo>
                  <a:pt x="330417" y="585694"/>
                  <a:pt x="364213" y="564694"/>
                  <a:pt x="385869" y="522695"/>
                </a:cubicBezTo>
                <a:cubicBezTo>
                  <a:pt x="407525" y="480696"/>
                  <a:pt x="418352" y="425243"/>
                  <a:pt x="418352" y="356338"/>
                </a:cubicBezTo>
                <a:cubicBezTo>
                  <a:pt x="418352" y="287433"/>
                  <a:pt x="407525" y="231981"/>
                  <a:pt x="385869" y="189982"/>
                </a:cubicBezTo>
                <a:cubicBezTo>
                  <a:pt x="364213" y="147982"/>
                  <a:pt x="330417" y="126982"/>
                  <a:pt x="284480" y="126982"/>
                </a:cubicBezTo>
                <a:close/>
                <a:moveTo>
                  <a:pt x="618664" y="11813"/>
                </a:moveTo>
                <a:lnTo>
                  <a:pt x="897237" y="11813"/>
                </a:lnTo>
                <a:lnTo>
                  <a:pt x="897237" y="699879"/>
                </a:lnTo>
                <a:lnTo>
                  <a:pt x="749583" y="699879"/>
                </a:lnTo>
                <a:lnTo>
                  <a:pt x="749583" y="142733"/>
                </a:lnTo>
                <a:lnTo>
                  <a:pt x="618664" y="142733"/>
                </a:lnTo>
                <a:close/>
                <a:moveTo>
                  <a:pt x="284480" y="0"/>
                </a:moveTo>
                <a:cubicBezTo>
                  <a:pt x="379634" y="0"/>
                  <a:pt x="450836" y="32320"/>
                  <a:pt x="498085" y="96959"/>
                </a:cubicBezTo>
                <a:cubicBezTo>
                  <a:pt x="545335" y="161599"/>
                  <a:pt x="568959" y="247895"/>
                  <a:pt x="568959" y="355846"/>
                </a:cubicBezTo>
                <a:cubicBezTo>
                  <a:pt x="568959" y="463797"/>
                  <a:pt x="545335" y="550093"/>
                  <a:pt x="498085" y="614733"/>
                </a:cubicBezTo>
                <a:cubicBezTo>
                  <a:pt x="450836" y="679373"/>
                  <a:pt x="379634" y="711692"/>
                  <a:pt x="284480" y="711692"/>
                </a:cubicBezTo>
                <a:cubicBezTo>
                  <a:pt x="189325" y="711692"/>
                  <a:pt x="118123" y="679373"/>
                  <a:pt x="70874" y="614733"/>
                </a:cubicBezTo>
                <a:cubicBezTo>
                  <a:pt x="23625" y="550093"/>
                  <a:pt x="0" y="463797"/>
                  <a:pt x="0" y="355846"/>
                </a:cubicBezTo>
                <a:cubicBezTo>
                  <a:pt x="0" y="247895"/>
                  <a:pt x="23625" y="161599"/>
                  <a:pt x="70874" y="96959"/>
                </a:cubicBezTo>
                <a:cubicBezTo>
                  <a:pt x="118123" y="32320"/>
                  <a:pt x="189325" y="0"/>
                  <a:pt x="284480" y="0"/>
                </a:cubicBez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a:t>
            </a:r>
          </a:p>
        </p:txBody>
      </p:sp>
      <p:sp>
        <p:nvSpPr>
          <p:cNvPr id="24" name="Рисунок 23"/>
          <p:cNvSpPr>
            <a:spLocks noGrp="1"/>
          </p:cNvSpPr>
          <p:nvPr>
            <p:ph type="pic" sz="quarter" idx="105" hasCustomPrompt="1"/>
          </p:nvPr>
        </p:nvSpPr>
        <p:spPr>
          <a:xfrm>
            <a:off x="4530876" y="2765888"/>
            <a:ext cx="2546295" cy="1633050"/>
          </a:xfrm>
          <a:custGeom>
            <a:avLst/>
            <a:gdLst>
              <a:gd name="connsiteX0" fmla="*/ 284480 w 1109860"/>
              <a:gd name="connsiteY0" fmla="*/ 126982 h 711692"/>
              <a:gd name="connsiteX1" fmla="*/ 183091 w 1109860"/>
              <a:gd name="connsiteY1" fmla="*/ 189982 h 711692"/>
              <a:gd name="connsiteX2" fmla="*/ 150607 w 1109860"/>
              <a:gd name="connsiteY2" fmla="*/ 356338 h 711692"/>
              <a:gd name="connsiteX3" fmla="*/ 183091 w 1109860"/>
              <a:gd name="connsiteY3" fmla="*/ 522695 h 711692"/>
              <a:gd name="connsiteX4" fmla="*/ 284480 w 1109860"/>
              <a:gd name="connsiteY4" fmla="*/ 585694 h 711692"/>
              <a:gd name="connsiteX5" fmla="*/ 385869 w 1109860"/>
              <a:gd name="connsiteY5" fmla="*/ 522695 h 711692"/>
              <a:gd name="connsiteX6" fmla="*/ 418353 w 1109860"/>
              <a:gd name="connsiteY6" fmla="*/ 356338 h 711692"/>
              <a:gd name="connsiteX7" fmla="*/ 385869 w 1109860"/>
              <a:gd name="connsiteY7" fmla="*/ 189982 h 711692"/>
              <a:gd name="connsiteX8" fmla="*/ 284480 w 1109860"/>
              <a:gd name="connsiteY8" fmla="*/ 126982 h 711692"/>
              <a:gd name="connsiteX9" fmla="*/ 865246 w 1109860"/>
              <a:gd name="connsiteY9" fmla="*/ 3938 h 711692"/>
              <a:gd name="connsiteX10" fmla="*/ 1021760 w 1109860"/>
              <a:gd name="connsiteY10" fmla="*/ 60539 h 711692"/>
              <a:gd name="connsiteX11" fmla="*/ 1089188 w 1109860"/>
              <a:gd name="connsiteY11" fmla="*/ 214591 h 711692"/>
              <a:gd name="connsiteX12" fmla="*/ 1062119 w 1109860"/>
              <a:gd name="connsiteY12" fmla="*/ 316472 h 711692"/>
              <a:gd name="connsiteX13" fmla="*/ 962206 w 1109860"/>
              <a:gd name="connsiteY13" fmla="*/ 440994 h 711692"/>
              <a:gd name="connsiteX14" fmla="*/ 838177 w 1109860"/>
              <a:gd name="connsiteY14" fmla="*/ 569945 h 711692"/>
              <a:gd name="connsiteX15" fmla="*/ 1109860 w 1109860"/>
              <a:gd name="connsiteY15" fmla="*/ 569945 h 711692"/>
              <a:gd name="connsiteX16" fmla="*/ 1109860 w 1109860"/>
              <a:gd name="connsiteY16" fmla="*/ 707755 h 711692"/>
              <a:gd name="connsiteX17" fmla="*/ 624570 w 1109860"/>
              <a:gd name="connsiteY17" fmla="*/ 707755 h 711692"/>
              <a:gd name="connsiteX18" fmla="*/ 624570 w 1109860"/>
              <a:gd name="connsiteY18" fmla="*/ 593569 h 711692"/>
              <a:gd name="connsiteX19" fmla="*/ 826364 w 1109860"/>
              <a:gd name="connsiteY19" fmla="*/ 386854 h 711692"/>
              <a:gd name="connsiteX20" fmla="*/ 913480 w 1109860"/>
              <a:gd name="connsiteY20" fmla="*/ 287926 h 711692"/>
              <a:gd name="connsiteX21" fmla="*/ 939566 w 1109860"/>
              <a:gd name="connsiteY21" fmla="*/ 216560 h 711692"/>
              <a:gd name="connsiteX22" fmla="*/ 916925 w 1109860"/>
              <a:gd name="connsiteY22" fmla="*/ 158975 h 711692"/>
              <a:gd name="connsiteX23" fmla="*/ 858848 w 1109860"/>
              <a:gd name="connsiteY23" fmla="*/ 135842 h 711692"/>
              <a:gd name="connsiteX24" fmla="*/ 735803 w 1109860"/>
              <a:gd name="connsiteY24" fmla="*/ 228372 h 711692"/>
              <a:gd name="connsiteX25" fmla="*/ 612758 w 1109860"/>
              <a:gd name="connsiteY25" fmla="*/ 155530 h 711692"/>
              <a:gd name="connsiteX26" fmla="*/ 718577 w 1109860"/>
              <a:gd name="connsiteY26" fmla="*/ 42328 h 711692"/>
              <a:gd name="connsiteX27" fmla="*/ 865246 w 1109860"/>
              <a:gd name="connsiteY27" fmla="*/ 3938 h 711692"/>
              <a:gd name="connsiteX28" fmla="*/ 284480 w 1109860"/>
              <a:gd name="connsiteY28" fmla="*/ 0 h 711692"/>
              <a:gd name="connsiteX29" fmla="*/ 498085 w 1109860"/>
              <a:gd name="connsiteY29" fmla="*/ 96959 h 711692"/>
              <a:gd name="connsiteX30" fmla="*/ 568959 w 1109860"/>
              <a:gd name="connsiteY30" fmla="*/ 355846 h 711692"/>
              <a:gd name="connsiteX31" fmla="*/ 498085 w 1109860"/>
              <a:gd name="connsiteY31" fmla="*/ 614733 h 711692"/>
              <a:gd name="connsiteX32" fmla="*/ 284480 w 1109860"/>
              <a:gd name="connsiteY32" fmla="*/ 711692 h 711692"/>
              <a:gd name="connsiteX33" fmla="*/ 70874 w 1109860"/>
              <a:gd name="connsiteY33" fmla="*/ 614733 h 711692"/>
              <a:gd name="connsiteX34" fmla="*/ 0 w 1109860"/>
              <a:gd name="connsiteY34" fmla="*/ 355846 h 711692"/>
              <a:gd name="connsiteX35" fmla="*/ 70874 w 1109860"/>
              <a:gd name="connsiteY35" fmla="*/ 96959 h 711692"/>
              <a:gd name="connsiteX36" fmla="*/ 284480 w 1109860"/>
              <a:gd name="connsiteY36" fmla="*/ 0 h 71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09860" h="711692">
                <a:moveTo>
                  <a:pt x="284480" y="126982"/>
                </a:moveTo>
                <a:cubicBezTo>
                  <a:pt x="238543" y="126982"/>
                  <a:pt x="204747" y="147982"/>
                  <a:pt x="183091" y="189982"/>
                </a:cubicBezTo>
                <a:cubicBezTo>
                  <a:pt x="161435" y="231981"/>
                  <a:pt x="150607" y="287433"/>
                  <a:pt x="150607" y="356338"/>
                </a:cubicBezTo>
                <a:cubicBezTo>
                  <a:pt x="150607" y="425243"/>
                  <a:pt x="161435" y="480696"/>
                  <a:pt x="183091" y="522695"/>
                </a:cubicBezTo>
                <a:cubicBezTo>
                  <a:pt x="204747" y="564694"/>
                  <a:pt x="238543" y="585694"/>
                  <a:pt x="284480" y="585694"/>
                </a:cubicBezTo>
                <a:cubicBezTo>
                  <a:pt x="330417" y="585694"/>
                  <a:pt x="364213" y="564694"/>
                  <a:pt x="385869" y="522695"/>
                </a:cubicBezTo>
                <a:cubicBezTo>
                  <a:pt x="407525" y="480696"/>
                  <a:pt x="418353" y="425243"/>
                  <a:pt x="418353" y="356338"/>
                </a:cubicBezTo>
                <a:cubicBezTo>
                  <a:pt x="418353" y="287433"/>
                  <a:pt x="407525" y="231981"/>
                  <a:pt x="385869" y="189982"/>
                </a:cubicBezTo>
                <a:cubicBezTo>
                  <a:pt x="364213" y="147982"/>
                  <a:pt x="330417" y="126982"/>
                  <a:pt x="284480" y="126982"/>
                </a:cubicBezTo>
                <a:close/>
                <a:moveTo>
                  <a:pt x="865246" y="3938"/>
                </a:moveTo>
                <a:cubicBezTo>
                  <a:pt x="924636" y="3938"/>
                  <a:pt x="976808" y="22805"/>
                  <a:pt x="1021760" y="60539"/>
                </a:cubicBezTo>
                <a:cubicBezTo>
                  <a:pt x="1066712" y="98273"/>
                  <a:pt x="1089188" y="149624"/>
                  <a:pt x="1089188" y="214591"/>
                </a:cubicBezTo>
                <a:cubicBezTo>
                  <a:pt x="1089188" y="250028"/>
                  <a:pt x="1080165" y="283988"/>
                  <a:pt x="1062119" y="316472"/>
                </a:cubicBezTo>
                <a:cubicBezTo>
                  <a:pt x="1044072" y="348956"/>
                  <a:pt x="1010768" y="390464"/>
                  <a:pt x="962206" y="440994"/>
                </a:cubicBezTo>
                <a:lnTo>
                  <a:pt x="838177" y="569945"/>
                </a:lnTo>
                <a:lnTo>
                  <a:pt x="1109860" y="569945"/>
                </a:lnTo>
                <a:lnTo>
                  <a:pt x="1109860" y="707755"/>
                </a:lnTo>
                <a:lnTo>
                  <a:pt x="624570" y="707755"/>
                </a:lnTo>
                <a:lnTo>
                  <a:pt x="624570" y="593569"/>
                </a:lnTo>
                <a:lnTo>
                  <a:pt x="826364" y="386854"/>
                </a:lnTo>
                <a:cubicBezTo>
                  <a:pt x="867051" y="345511"/>
                  <a:pt x="896090" y="312535"/>
                  <a:pt x="913480" y="287926"/>
                </a:cubicBezTo>
                <a:cubicBezTo>
                  <a:pt x="930870" y="263317"/>
                  <a:pt x="939566" y="239528"/>
                  <a:pt x="939566" y="216560"/>
                </a:cubicBezTo>
                <a:cubicBezTo>
                  <a:pt x="939566" y="193592"/>
                  <a:pt x="932019" y="174396"/>
                  <a:pt x="916925" y="158975"/>
                </a:cubicBezTo>
                <a:cubicBezTo>
                  <a:pt x="901832" y="143553"/>
                  <a:pt x="882473" y="135842"/>
                  <a:pt x="858848" y="135842"/>
                </a:cubicBezTo>
                <a:cubicBezTo>
                  <a:pt x="815536" y="135842"/>
                  <a:pt x="774521" y="166686"/>
                  <a:pt x="735803" y="228372"/>
                </a:cubicBezTo>
                <a:lnTo>
                  <a:pt x="612758" y="155530"/>
                </a:lnTo>
                <a:cubicBezTo>
                  <a:pt x="644914" y="105656"/>
                  <a:pt x="680187" y="67922"/>
                  <a:pt x="718577" y="42328"/>
                </a:cubicBezTo>
                <a:cubicBezTo>
                  <a:pt x="756967" y="16735"/>
                  <a:pt x="805857" y="3938"/>
                  <a:pt x="865246" y="3938"/>
                </a:cubicBezTo>
                <a:close/>
                <a:moveTo>
                  <a:pt x="284480" y="0"/>
                </a:moveTo>
                <a:cubicBezTo>
                  <a:pt x="379634" y="0"/>
                  <a:pt x="450836" y="32320"/>
                  <a:pt x="498085" y="96959"/>
                </a:cubicBezTo>
                <a:cubicBezTo>
                  <a:pt x="545335" y="161599"/>
                  <a:pt x="568959" y="247895"/>
                  <a:pt x="568959" y="355846"/>
                </a:cubicBezTo>
                <a:cubicBezTo>
                  <a:pt x="568959" y="463797"/>
                  <a:pt x="545335" y="550093"/>
                  <a:pt x="498085" y="614733"/>
                </a:cubicBezTo>
                <a:cubicBezTo>
                  <a:pt x="450836" y="679373"/>
                  <a:pt x="379634" y="711692"/>
                  <a:pt x="284480" y="711692"/>
                </a:cubicBezTo>
                <a:cubicBezTo>
                  <a:pt x="189325" y="711692"/>
                  <a:pt x="118123" y="679373"/>
                  <a:pt x="70874" y="614733"/>
                </a:cubicBezTo>
                <a:cubicBezTo>
                  <a:pt x="23625" y="550093"/>
                  <a:pt x="0" y="463797"/>
                  <a:pt x="0" y="355846"/>
                </a:cubicBezTo>
                <a:cubicBezTo>
                  <a:pt x="0" y="247895"/>
                  <a:pt x="23625" y="161599"/>
                  <a:pt x="70874" y="96959"/>
                </a:cubicBezTo>
                <a:cubicBezTo>
                  <a:pt x="118123" y="32320"/>
                  <a:pt x="189325" y="0"/>
                  <a:pt x="284480" y="0"/>
                </a:cubicBez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a:t>
            </a:r>
          </a:p>
        </p:txBody>
      </p:sp>
      <p:sp>
        <p:nvSpPr>
          <p:cNvPr id="25" name="Рисунок 24"/>
          <p:cNvSpPr>
            <a:spLocks noGrp="1"/>
          </p:cNvSpPr>
          <p:nvPr>
            <p:ph type="pic" sz="quarter" idx="106" hasCustomPrompt="1"/>
          </p:nvPr>
        </p:nvSpPr>
        <p:spPr>
          <a:xfrm>
            <a:off x="7708847" y="2765888"/>
            <a:ext cx="2450927" cy="1633050"/>
          </a:xfrm>
          <a:custGeom>
            <a:avLst/>
            <a:gdLst>
              <a:gd name="connsiteX0" fmla="*/ 284480 w 1068292"/>
              <a:gd name="connsiteY0" fmla="*/ 126982 h 711692"/>
              <a:gd name="connsiteX1" fmla="*/ 183091 w 1068292"/>
              <a:gd name="connsiteY1" fmla="*/ 189982 h 711692"/>
              <a:gd name="connsiteX2" fmla="*/ 150607 w 1068292"/>
              <a:gd name="connsiteY2" fmla="*/ 356338 h 711692"/>
              <a:gd name="connsiteX3" fmla="*/ 183091 w 1068292"/>
              <a:gd name="connsiteY3" fmla="*/ 522695 h 711692"/>
              <a:gd name="connsiteX4" fmla="*/ 284480 w 1068292"/>
              <a:gd name="connsiteY4" fmla="*/ 585694 h 711692"/>
              <a:gd name="connsiteX5" fmla="*/ 385869 w 1068292"/>
              <a:gd name="connsiteY5" fmla="*/ 522695 h 711692"/>
              <a:gd name="connsiteX6" fmla="*/ 418353 w 1068292"/>
              <a:gd name="connsiteY6" fmla="*/ 356338 h 711692"/>
              <a:gd name="connsiteX7" fmla="*/ 385869 w 1068292"/>
              <a:gd name="connsiteY7" fmla="*/ 189982 h 711692"/>
              <a:gd name="connsiteX8" fmla="*/ 284480 w 1068292"/>
              <a:gd name="connsiteY8" fmla="*/ 126982 h 711692"/>
              <a:gd name="connsiteX9" fmla="*/ 614503 w 1068292"/>
              <a:gd name="connsiteY9" fmla="*/ 7875 h 711692"/>
              <a:gd name="connsiteX10" fmla="*/ 1035808 w 1068292"/>
              <a:gd name="connsiteY10" fmla="*/ 7875 h 711692"/>
              <a:gd name="connsiteX11" fmla="*/ 1035808 w 1068292"/>
              <a:gd name="connsiteY11" fmla="*/ 114186 h 711692"/>
              <a:gd name="connsiteX12" fmla="*/ 895045 w 1068292"/>
              <a:gd name="connsiteY12" fmla="*/ 274636 h 711692"/>
              <a:gd name="connsiteX13" fmla="*/ 1023011 w 1068292"/>
              <a:gd name="connsiteY13" fmla="*/ 344034 h 711692"/>
              <a:gd name="connsiteX14" fmla="*/ 1068292 w 1068292"/>
              <a:gd name="connsiteY14" fmla="*/ 472493 h 711692"/>
              <a:gd name="connsiteX15" fmla="*/ 994957 w 1068292"/>
              <a:gd name="connsiteY15" fmla="*/ 642295 h 711692"/>
              <a:gd name="connsiteX16" fmla="*/ 807437 w 1068292"/>
              <a:gd name="connsiteY16" fmla="*/ 703817 h 711692"/>
              <a:gd name="connsiteX17" fmla="*/ 576113 w 1068292"/>
              <a:gd name="connsiteY17" fmla="*/ 623099 h 711692"/>
              <a:gd name="connsiteX18" fmla="*/ 639112 w 1068292"/>
              <a:gd name="connsiteY18" fmla="*/ 501039 h 711692"/>
              <a:gd name="connsiteX19" fmla="*/ 813344 w 1068292"/>
              <a:gd name="connsiteY19" fmla="*/ 569944 h 711692"/>
              <a:gd name="connsiteX20" fmla="*/ 889631 w 1068292"/>
              <a:gd name="connsiteY20" fmla="*/ 547304 h 711692"/>
              <a:gd name="connsiteX21" fmla="*/ 919654 w 1068292"/>
              <a:gd name="connsiteY21" fmla="*/ 481844 h 711692"/>
              <a:gd name="connsiteX22" fmla="*/ 885202 w 1068292"/>
              <a:gd name="connsiteY22" fmla="*/ 413923 h 711692"/>
              <a:gd name="connsiteX23" fmla="*/ 789719 w 1068292"/>
              <a:gd name="connsiteY23" fmla="*/ 388822 h 711692"/>
              <a:gd name="connsiteX24" fmla="*/ 698174 w 1068292"/>
              <a:gd name="connsiteY24" fmla="*/ 407525 h 711692"/>
              <a:gd name="connsiteX25" fmla="*/ 698174 w 1068292"/>
              <a:gd name="connsiteY25" fmla="*/ 294323 h 711692"/>
              <a:gd name="connsiteX26" fmla="*/ 830077 w 1068292"/>
              <a:gd name="connsiteY26" fmla="*/ 138795 h 711692"/>
              <a:gd name="connsiteX27" fmla="*/ 614503 w 1068292"/>
              <a:gd name="connsiteY27" fmla="*/ 138795 h 711692"/>
              <a:gd name="connsiteX28" fmla="*/ 284480 w 1068292"/>
              <a:gd name="connsiteY28" fmla="*/ 0 h 711692"/>
              <a:gd name="connsiteX29" fmla="*/ 498086 w 1068292"/>
              <a:gd name="connsiteY29" fmla="*/ 96959 h 711692"/>
              <a:gd name="connsiteX30" fmla="*/ 568959 w 1068292"/>
              <a:gd name="connsiteY30" fmla="*/ 355846 h 711692"/>
              <a:gd name="connsiteX31" fmla="*/ 498086 w 1068292"/>
              <a:gd name="connsiteY31" fmla="*/ 614733 h 711692"/>
              <a:gd name="connsiteX32" fmla="*/ 284480 w 1068292"/>
              <a:gd name="connsiteY32" fmla="*/ 711692 h 711692"/>
              <a:gd name="connsiteX33" fmla="*/ 70874 w 1068292"/>
              <a:gd name="connsiteY33" fmla="*/ 614733 h 711692"/>
              <a:gd name="connsiteX34" fmla="*/ 0 w 1068292"/>
              <a:gd name="connsiteY34" fmla="*/ 355846 h 711692"/>
              <a:gd name="connsiteX35" fmla="*/ 70874 w 1068292"/>
              <a:gd name="connsiteY35" fmla="*/ 96959 h 711692"/>
              <a:gd name="connsiteX36" fmla="*/ 284480 w 1068292"/>
              <a:gd name="connsiteY36" fmla="*/ 0 h 71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8292" h="711692">
                <a:moveTo>
                  <a:pt x="284480" y="126982"/>
                </a:moveTo>
                <a:cubicBezTo>
                  <a:pt x="238543" y="126982"/>
                  <a:pt x="204747" y="147982"/>
                  <a:pt x="183091" y="189982"/>
                </a:cubicBezTo>
                <a:cubicBezTo>
                  <a:pt x="161435" y="231981"/>
                  <a:pt x="150607" y="287433"/>
                  <a:pt x="150607" y="356338"/>
                </a:cubicBezTo>
                <a:cubicBezTo>
                  <a:pt x="150607" y="425243"/>
                  <a:pt x="161435" y="480696"/>
                  <a:pt x="183091" y="522695"/>
                </a:cubicBezTo>
                <a:cubicBezTo>
                  <a:pt x="204747" y="564694"/>
                  <a:pt x="238543" y="585694"/>
                  <a:pt x="284480" y="585694"/>
                </a:cubicBezTo>
                <a:cubicBezTo>
                  <a:pt x="330417" y="585694"/>
                  <a:pt x="364213" y="564694"/>
                  <a:pt x="385869" y="522695"/>
                </a:cubicBezTo>
                <a:cubicBezTo>
                  <a:pt x="407525" y="480696"/>
                  <a:pt x="418353" y="425243"/>
                  <a:pt x="418353" y="356338"/>
                </a:cubicBezTo>
                <a:cubicBezTo>
                  <a:pt x="418353" y="287433"/>
                  <a:pt x="407525" y="231981"/>
                  <a:pt x="385869" y="189982"/>
                </a:cubicBezTo>
                <a:cubicBezTo>
                  <a:pt x="364213" y="147982"/>
                  <a:pt x="330417" y="126982"/>
                  <a:pt x="284480" y="126982"/>
                </a:cubicBezTo>
                <a:close/>
                <a:moveTo>
                  <a:pt x="614503" y="7875"/>
                </a:moveTo>
                <a:lnTo>
                  <a:pt x="1035808" y="7875"/>
                </a:lnTo>
                <a:lnTo>
                  <a:pt x="1035808" y="114186"/>
                </a:lnTo>
                <a:lnTo>
                  <a:pt x="895045" y="274636"/>
                </a:lnTo>
                <a:cubicBezTo>
                  <a:pt x="950169" y="283824"/>
                  <a:pt x="992825" y="306956"/>
                  <a:pt x="1023011" y="344034"/>
                </a:cubicBezTo>
                <a:cubicBezTo>
                  <a:pt x="1053198" y="381111"/>
                  <a:pt x="1068292" y="423931"/>
                  <a:pt x="1068292" y="472493"/>
                </a:cubicBezTo>
                <a:cubicBezTo>
                  <a:pt x="1068292" y="544679"/>
                  <a:pt x="1043847" y="601280"/>
                  <a:pt x="994957" y="642295"/>
                </a:cubicBezTo>
                <a:cubicBezTo>
                  <a:pt x="946068" y="683309"/>
                  <a:pt x="883561" y="703817"/>
                  <a:pt x="807437" y="703817"/>
                </a:cubicBezTo>
                <a:cubicBezTo>
                  <a:pt x="731314" y="703817"/>
                  <a:pt x="654206" y="676911"/>
                  <a:pt x="576113" y="623099"/>
                </a:cubicBezTo>
                <a:lnTo>
                  <a:pt x="639112" y="501039"/>
                </a:lnTo>
                <a:cubicBezTo>
                  <a:pt x="704080" y="546976"/>
                  <a:pt x="762157" y="569944"/>
                  <a:pt x="813344" y="569944"/>
                </a:cubicBezTo>
                <a:cubicBezTo>
                  <a:pt x="844187" y="569944"/>
                  <a:pt x="869616" y="562398"/>
                  <a:pt x="889631" y="547304"/>
                </a:cubicBezTo>
                <a:cubicBezTo>
                  <a:pt x="909647" y="532211"/>
                  <a:pt x="919654" y="510391"/>
                  <a:pt x="919654" y="481844"/>
                </a:cubicBezTo>
                <a:cubicBezTo>
                  <a:pt x="919654" y="453298"/>
                  <a:pt x="908170" y="430657"/>
                  <a:pt x="885202" y="413923"/>
                </a:cubicBezTo>
                <a:cubicBezTo>
                  <a:pt x="862233" y="397189"/>
                  <a:pt x="830406" y="388822"/>
                  <a:pt x="789719" y="388822"/>
                </a:cubicBezTo>
                <a:cubicBezTo>
                  <a:pt x="768063" y="388822"/>
                  <a:pt x="737548" y="395056"/>
                  <a:pt x="698174" y="407525"/>
                </a:cubicBezTo>
                <a:lnTo>
                  <a:pt x="698174" y="294323"/>
                </a:lnTo>
                <a:lnTo>
                  <a:pt x="830077" y="138795"/>
                </a:lnTo>
                <a:lnTo>
                  <a:pt x="614503" y="138795"/>
                </a:lnTo>
                <a:close/>
                <a:moveTo>
                  <a:pt x="284480" y="0"/>
                </a:moveTo>
                <a:cubicBezTo>
                  <a:pt x="379634" y="0"/>
                  <a:pt x="450836" y="32320"/>
                  <a:pt x="498086" y="96959"/>
                </a:cubicBezTo>
                <a:cubicBezTo>
                  <a:pt x="545335" y="161599"/>
                  <a:pt x="568959" y="247895"/>
                  <a:pt x="568959" y="355846"/>
                </a:cubicBezTo>
                <a:cubicBezTo>
                  <a:pt x="568959" y="463797"/>
                  <a:pt x="545335" y="550093"/>
                  <a:pt x="498086" y="614733"/>
                </a:cubicBezTo>
                <a:cubicBezTo>
                  <a:pt x="450836" y="679373"/>
                  <a:pt x="379634" y="711692"/>
                  <a:pt x="284480" y="711692"/>
                </a:cubicBezTo>
                <a:cubicBezTo>
                  <a:pt x="189326" y="711692"/>
                  <a:pt x="118123" y="679373"/>
                  <a:pt x="70874" y="614733"/>
                </a:cubicBezTo>
                <a:cubicBezTo>
                  <a:pt x="23625" y="550093"/>
                  <a:pt x="0" y="463797"/>
                  <a:pt x="0" y="355846"/>
                </a:cubicBezTo>
                <a:cubicBezTo>
                  <a:pt x="0" y="247895"/>
                  <a:pt x="23625" y="161599"/>
                  <a:pt x="70874" y="96959"/>
                </a:cubicBezTo>
                <a:cubicBezTo>
                  <a:pt x="118123" y="32320"/>
                  <a:pt x="189326" y="0"/>
                  <a:pt x="284480" y="0"/>
                </a:cubicBez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a:t>
            </a:r>
          </a:p>
        </p:txBody>
      </p:sp>
      <p:sp>
        <p:nvSpPr>
          <p:cNvPr id="26" name="Рисунок 25"/>
          <p:cNvSpPr>
            <a:spLocks noGrp="1"/>
          </p:cNvSpPr>
          <p:nvPr>
            <p:ph type="pic" sz="quarter" idx="107" hasCustomPrompt="1"/>
          </p:nvPr>
        </p:nvSpPr>
        <p:spPr>
          <a:xfrm>
            <a:off x="10829617" y="2765888"/>
            <a:ext cx="2623082" cy="1633050"/>
          </a:xfrm>
          <a:custGeom>
            <a:avLst/>
            <a:gdLst>
              <a:gd name="connsiteX0" fmla="*/ 284480 w 1143329"/>
              <a:gd name="connsiteY0" fmla="*/ 126982 h 711692"/>
              <a:gd name="connsiteX1" fmla="*/ 183091 w 1143329"/>
              <a:gd name="connsiteY1" fmla="*/ 189982 h 711692"/>
              <a:gd name="connsiteX2" fmla="*/ 150607 w 1143329"/>
              <a:gd name="connsiteY2" fmla="*/ 356338 h 711692"/>
              <a:gd name="connsiteX3" fmla="*/ 183091 w 1143329"/>
              <a:gd name="connsiteY3" fmla="*/ 522695 h 711692"/>
              <a:gd name="connsiteX4" fmla="*/ 284480 w 1143329"/>
              <a:gd name="connsiteY4" fmla="*/ 585694 h 711692"/>
              <a:gd name="connsiteX5" fmla="*/ 385869 w 1143329"/>
              <a:gd name="connsiteY5" fmla="*/ 522695 h 711692"/>
              <a:gd name="connsiteX6" fmla="*/ 418353 w 1143329"/>
              <a:gd name="connsiteY6" fmla="*/ 356338 h 711692"/>
              <a:gd name="connsiteX7" fmla="*/ 385869 w 1143329"/>
              <a:gd name="connsiteY7" fmla="*/ 189982 h 711692"/>
              <a:gd name="connsiteX8" fmla="*/ 284480 w 1143329"/>
              <a:gd name="connsiteY8" fmla="*/ 126982 h 711692"/>
              <a:gd name="connsiteX9" fmla="*/ 886412 w 1143329"/>
              <a:gd name="connsiteY9" fmla="*/ 11812 h 711692"/>
              <a:gd name="connsiteX10" fmla="*/ 1053752 w 1143329"/>
              <a:gd name="connsiteY10" fmla="*/ 11812 h 711692"/>
              <a:gd name="connsiteX11" fmla="*/ 820460 w 1143329"/>
              <a:gd name="connsiteY11" fmla="*/ 402603 h 711692"/>
              <a:gd name="connsiteX12" fmla="*/ 917911 w 1143329"/>
              <a:gd name="connsiteY12" fmla="*/ 402603 h 711692"/>
              <a:gd name="connsiteX13" fmla="*/ 917911 w 1143329"/>
              <a:gd name="connsiteY13" fmla="*/ 282511 h 711692"/>
              <a:gd name="connsiteX14" fmla="*/ 1065565 w 1143329"/>
              <a:gd name="connsiteY14" fmla="*/ 282511 h 711692"/>
              <a:gd name="connsiteX15" fmla="*/ 1065565 w 1143329"/>
              <a:gd name="connsiteY15" fmla="*/ 402603 h 711692"/>
              <a:gd name="connsiteX16" fmla="*/ 1143329 w 1143329"/>
              <a:gd name="connsiteY16" fmla="*/ 402603 h 711692"/>
              <a:gd name="connsiteX17" fmla="*/ 1143329 w 1143329"/>
              <a:gd name="connsiteY17" fmla="*/ 535492 h 711692"/>
              <a:gd name="connsiteX18" fmla="*/ 1065565 w 1143329"/>
              <a:gd name="connsiteY18" fmla="*/ 535492 h 711692"/>
              <a:gd name="connsiteX19" fmla="*/ 1065565 w 1143329"/>
              <a:gd name="connsiteY19" fmla="*/ 699880 h 711692"/>
              <a:gd name="connsiteX20" fmla="*/ 917911 w 1143329"/>
              <a:gd name="connsiteY20" fmla="*/ 699880 h 711692"/>
              <a:gd name="connsiteX21" fmla="*/ 917911 w 1143329"/>
              <a:gd name="connsiteY21" fmla="*/ 535492 h 711692"/>
              <a:gd name="connsiteX22" fmla="*/ 641306 w 1143329"/>
              <a:gd name="connsiteY22" fmla="*/ 535492 h 711692"/>
              <a:gd name="connsiteX23" fmla="*/ 641306 w 1143329"/>
              <a:gd name="connsiteY23" fmla="*/ 418353 h 711692"/>
              <a:gd name="connsiteX24" fmla="*/ 284480 w 1143329"/>
              <a:gd name="connsiteY24" fmla="*/ 0 h 711692"/>
              <a:gd name="connsiteX25" fmla="*/ 498086 w 1143329"/>
              <a:gd name="connsiteY25" fmla="*/ 96959 h 711692"/>
              <a:gd name="connsiteX26" fmla="*/ 568959 w 1143329"/>
              <a:gd name="connsiteY26" fmla="*/ 355846 h 711692"/>
              <a:gd name="connsiteX27" fmla="*/ 498086 w 1143329"/>
              <a:gd name="connsiteY27" fmla="*/ 614733 h 711692"/>
              <a:gd name="connsiteX28" fmla="*/ 284480 w 1143329"/>
              <a:gd name="connsiteY28" fmla="*/ 711692 h 711692"/>
              <a:gd name="connsiteX29" fmla="*/ 70874 w 1143329"/>
              <a:gd name="connsiteY29" fmla="*/ 614733 h 711692"/>
              <a:gd name="connsiteX30" fmla="*/ 0 w 1143329"/>
              <a:gd name="connsiteY30" fmla="*/ 355846 h 711692"/>
              <a:gd name="connsiteX31" fmla="*/ 70874 w 1143329"/>
              <a:gd name="connsiteY31" fmla="*/ 96959 h 711692"/>
              <a:gd name="connsiteX32" fmla="*/ 284480 w 1143329"/>
              <a:gd name="connsiteY32" fmla="*/ 0 h 71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43329" h="711692">
                <a:moveTo>
                  <a:pt x="284480" y="126982"/>
                </a:moveTo>
                <a:cubicBezTo>
                  <a:pt x="238543" y="126982"/>
                  <a:pt x="204747" y="147982"/>
                  <a:pt x="183091" y="189982"/>
                </a:cubicBezTo>
                <a:cubicBezTo>
                  <a:pt x="161435" y="231981"/>
                  <a:pt x="150607" y="287433"/>
                  <a:pt x="150607" y="356338"/>
                </a:cubicBezTo>
                <a:cubicBezTo>
                  <a:pt x="150607" y="425243"/>
                  <a:pt x="161435" y="480696"/>
                  <a:pt x="183091" y="522695"/>
                </a:cubicBezTo>
                <a:cubicBezTo>
                  <a:pt x="204747" y="564694"/>
                  <a:pt x="238543" y="585694"/>
                  <a:pt x="284480" y="585694"/>
                </a:cubicBezTo>
                <a:cubicBezTo>
                  <a:pt x="330417" y="585694"/>
                  <a:pt x="364213" y="564694"/>
                  <a:pt x="385869" y="522695"/>
                </a:cubicBezTo>
                <a:cubicBezTo>
                  <a:pt x="407525" y="480696"/>
                  <a:pt x="418353" y="425243"/>
                  <a:pt x="418353" y="356338"/>
                </a:cubicBezTo>
                <a:cubicBezTo>
                  <a:pt x="418353" y="287433"/>
                  <a:pt x="407525" y="231981"/>
                  <a:pt x="385869" y="189982"/>
                </a:cubicBezTo>
                <a:cubicBezTo>
                  <a:pt x="364213" y="147982"/>
                  <a:pt x="330417" y="126982"/>
                  <a:pt x="284480" y="126982"/>
                </a:cubicBezTo>
                <a:close/>
                <a:moveTo>
                  <a:pt x="886412" y="11812"/>
                </a:moveTo>
                <a:lnTo>
                  <a:pt x="1053752" y="11812"/>
                </a:lnTo>
                <a:lnTo>
                  <a:pt x="820460" y="402603"/>
                </a:lnTo>
                <a:lnTo>
                  <a:pt x="917911" y="402603"/>
                </a:lnTo>
                <a:lnTo>
                  <a:pt x="917911" y="282511"/>
                </a:lnTo>
                <a:lnTo>
                  <a:pt x="1065565" y="282511"/>
                </a:lnTo>
                <a:lnTo>
                  <a:pt x="1065565" y="402603"/>
                </a:lnTo>
                <a:lnTo>
                  <a:pt x="1143329" y="402603"/>
                </a:lnTo>
                <a:lnTo>
                  <a:pt x="1143329" y="535492"/>
                </a:lnTo>
                <a:lnTo>
                  <a:pt x="1065565" y="535492"/>
                </a:lnTo>
                <a:lnTo>
                  <a:pt x="1065565" y="699880"/>
                </a:lnTo>
                <a:lnTo>
                  <a:pt x="917911" y="699880"/>
                </a:lnTo>
                <a:lnTo>
                  <a:pt x="917911" y="535492"/>
                </a:lnTo>
                <a:lnTo>
                  <a:pt x="641306" y="535492"/>
                </a:lnTo>
                <a:lnTo>
                  <a:pt x="641306" y="418353"/>
                </a:lnTo>
                <a:close/>
                <a:moveTo>
                  <a:pt x="284480" y="0"/>
                </a:moveTo>
                <a:cubicBezTo>
                  <a:pt x="379634" y="0"/>
                  <a:pt x="450836" y="32320"/>
                  <a:pt x="498086" y="96959"/>
                </a:cubicBezTo>
                <a:cubicBezTo>
                  <a:pt x="545335" y="161599"/>
                  <a:pt x="568959" y="247895"/>
                  <a:pt x="568959" y="355846"/>
                </a:cubicBezTo>
                <a:cubicBezTo>
                  <a:pt x="568959" y="463797"/>
                  <a:pt x="545335" y="550093"/>
                  <a:pt x="498086" y="614733"/>
                </a:cubicBezTo>
                <a:cubicBezTo>
                  <a:pt x="450836" y="679373"/>
                  <a:pt x="379634" y="711692"/>
                  <a:pt x="284480" y="711692"/>
                </a:cubicBezTo>
                <a:cubicBezTo>
                  <a:pt x="189326" y="711692"/>
                  <a:pt x="118123" y="679373"/>
                  <a:pt x="70874" y="614733"/>
                </a:cubicBezTo>
                <a:cubicBezTo>
                  <a:pt x="23625" y="550093"/>
                  <a:pt x="0" y="463797"/>
                  <a:pt x="0" y="355846"/>
                </a:cubicBezTo>
                <a:cubicBezTo>
                  <a:pt x="0" y="247895"/>
                  <a:pt x="23625" y="161599"/>
                  <a:pt x="70874" y="96959"/>
                </a:cubicBezTo>
                <a:cubicBezTo>
                  <a:pt x="118123" y="32320"/>
                  <a:pt x="189326" y="0"/>
                  <a:pt x="284480" y="0"/>
                </a:cubicBez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a:t>
            </a:r>
          </a:p>
        </p:txBody>
      </p:sp>
      <p:sp>
        <p:nvSpPr>
          <p:cNvPr id="27" name="Рисунок 26"/>
          <p:cNvSpPr>
            <a:spLocks noGrp="1"/>
          </p:cNvSpPr>
          <p:nvPr>
            <p:ph type="pic" sz="quarter" idx="108" hasCustomPrompt="1"/>
          </p:nvPr>
        </p:nvSpPr>
        <p:spPr>
          <a:xfrm>
            <a:off x="14257970" y="2765888"/>
            <a:ext cx="2477972" cy="1633050"/>
          </a:xfrm>
          <a:custGeom>
            <a:avLst/>
            <a:gdLst>
              <a:gd name="connsiteX0" fmla="*/ 284480 w 1080080"/>
              <a:gd name="connsiteY0" fmla="*/ 126982 h 711692"/>
              <a:gd name="connsiteX1" fmla="*/ 183091 w 1080080"/>
              <a:gd name="connsiteY1" fmla="*/ 189982 h 711692"/>
              <a:gd name="connsiteX2" fmla="*/ 150607 w 1080080"/>
              <a:gd name="connsiteY2" fmla="*/ 356338 h 711692"/>
              <a:gd name="connsiteX3" fmla="*/ 183091 w 1080080"/>
              <a:gd name="connsiteY3" fmla="*/ 522695 h 711692"/>
              <a:gd name="connsiteX4" fmla="*/ 284480 w 1080080"/>
              <a:gd name="connsiteY4" fmla="*/ 585694 h 711692"/>
              <a:gd name="connsiteX5" fmla="*/ 385869 w 1080080"/>
              <a:gd name="connsiteY5" fmla="*/ 522695 h 711692"/>
              <a:gd name="connsiteX6" fmla="*/ 418352 w 1080080"/>
              <a:gd name="connsiteY6" fmla="*/ 356338 h 711692"/>
              <a:gd name="connsiteX7" fmla="*/ 385869 w 1080080"/>
              <a:gd name="connsiteY7" fmla="*/ 189982 h 711692"/>
              <a:gd name="connsiteX8" fmla="*/ 284480 w 1080080"/>
              <a:gd name="connsiteY8" fmla="*/ 126982 h 711692"/>
              <a:gd name="connsiteX9" fmla="*/ 623337 w 1080080"/>
              <a:gd name="connsiteY9" fmla="*/ 7876 h 711692"/>
              <a:gd name="connsiteX10" fmla="*/ 1038737 w 1080080"/>
              <a:gd name="connsiteY10" fmla="*/ 7876 h 711692"/>
              <a:gd name="connsiteX11" fmla="*/ 1038737 w 1080080"/>
              <a:gd name="connsiteY11" fmla="*/ 140764 h 711692"/>
              <a:gd name="connsiteX12" fmla="*/ 767054 w 1080080"/>
              <a:gd name="connsiteY12" fmla="*/ 140764 h 711692"/>
              <a:gd name="connsiteX13" fmla="*/ 767054 w 1080080"/>
              <a:gd name="connsiteY13" fmla="*/ 255934 h 711692"/>
              <a:gd name="connsiteX14" fmla="*/ 836943 w 1080080"/>
              <a:gd name="connsiteY14" fmla="*/ 247075 h 711692"/>
              <a:gd name="connsiteX15" fmla="*/ 1008222 w 1080080"/>
              <a:gd name="connsiteY15" fmla="*/ 307121 h 711692"/>
              <a:gd name="connsiteX16" fmla="*/ 1080080 w 1080080"/>
              <a:gd name="connsiteY16" fmla="*/ 469048 h 711692"/>
              <a:gd name="connsiteX17" fmla="*/ 1005761 w 1080080"/>
              <a:gd name="connsiteY17" fmla="*/ 637373 h 711692"/>
              <a:gd name="connsiteX18" fmla="*/ 822177 w 1080080"/>
              <a:gd name="connsiteY18" fmla="*/ 703817 h 711692"/>
              <a:gd name="connsiteX19" fmla="*/ 588884 w 1080080"/>
              <a:gd name="connsiteY19" fmla="*/ 600459 h 711692"/>
              <a:gd name="connsiteX20" fmla="*/ 669601 w 1080080"/>
              <a:gd name="connsiteY20" fmla="*/ 488243 h 711692"/>
              <a:gd name="connsiteX21" fmla="*/ 693226 w 1080080"/>
              <a:gd name="connsiteY21" fmla="*/ 509898 h 711692"/>
              <a:gd name="connsiteX22" fmla="*/ 747366 w 1080080"/>
              <a:gd name="connsiteY22" fmla="*/ 543859 h 711692"/>
              <a:gd name="connsiteX23" fmla="*/ 826115 w 1080080"/>
              <a:gd name="connsiteY23" fmla="*/ 565022 h 711692"/>
              <a:gd name="connsiteX24" fmla="*/ 896005 w 1080080"/>
              <a:gd name="connsiteY24" fmla="*/ 541398 h 711692"/>
              <a:gd name="connsiteX25" fmla="*/ 926520 w 1080080"/>
              <a:gd name="connsiteY25" fmla="*/ 471509 h 711692"/>
              <a:gd name="connsiteX26" fmla="*/ 893543 w 1080080"/>
              <a:gd name="connsiteY26" fmla="*/ 400143 h 711692"/>
              <a:gd name="connsiteX27" fmla="*/ 808396 w 1080080"/>
              <a:gd name="connsiteY27" fmla="*/ 375042 h 711692"/>
              <a:gd name="connsiteX28" fmla="*/ 687320 w 1080080"/>
              <a:gd name="connsiteY28" fmla="*/ 412447 h 711692"/>
              <a:gd name="connsiteX29" fmla="*/ 623337 w 1080080"/>
              <a:gd name="connsiteY29" fmla="*/ 343542 h 711692"/>
              <a:gd name="connsiteX30" fmla="*/ 284480 w 1080080"/>
              <a:gd name="connsiteY30" fmla="*/ 0 h 711692"/>
              <a:gd name="connsiteX31" fmla="*/ 498085 w 1080080"/>
              <a:gd name="connsiteY31" fmla="*/ 96959 h 711692"/>
              <a:gd name="connsiteX32" fmla="*/ 568959 w 1080080"/>
              <a:gd name="connsiteY32" fmla="*/ 355846 h 711692"/>
              <a:gd name="connsiteX33" fmla="*/ 498085 w 1080080"/>
              <a:gd name="connsiteY33" fmla="*/ 614733 h 711692"/>
              <a:gd name="connsiteX34" fmla="*/ 284480 w 1080080"/>
              <a:gd name="connsiteY34" fmla="*/ 711692 h 711692"/>
              <a:gd name="connsiteX35" fmla="*/ 70874 w 1080080"/>
              <a:gd name="connsiteY35" fmla="*/ 614733 h 711692"/>
              <a:gd name="connsiteX36" fmla="*/ 0 w 1080080"/>
              <a:gd name="connsiteY36" fmla="*/ 355846 h 711692"/>
              <a:gd name="connsiteX37" fmla="*/ 70874 w 1080080"/>
              <a:gd name="connsiteY37" fmla="*/ 96959 h 711692"/>
              <a:gd name="connsiteX38" fmla="*/ 284480 w 1080080"/>
              <a:gd name="connsiteY38" fmla="*/ 0 h 71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80080" h="711692">
                <a:moveTo>
                  <a:pt x="284480" y="126982"/>
                </a:moveTo>
                <a:cubicBezTo>
                  <a:pt x="238543" y="126982"/>
                  <a:pt x="204747" y="147982"/>
                  <a:pt x="183091" y="189982"/>
                </a:cubicBezTo>
                <a:cubicBezTo>
                  <a:pt x="161435" y="231981"/>
                  <a:pt x="150607" y="287433"/>
                  <a:pt x="150607" y="356338"/>
                </a:cubicBezTo>
                <a:cubicBezTo>
                  <a:pt x="150607" y="425243"/>
                  <a:pt x="161435" y="480696"/>
                  <a:pt x="183091" y="522695"/>
                </a:cubicBezTo>
                <a:cubicBezTo>
                  <a:pt x="204747" y="564694"/>
                  <a:pt x="238543" y="585694"/>
                  <a:pt x="284480" y="585694"/>
                </a:cubicBezTo>
                <a:cubicBezTo>
                  <a:pt x="330416" y="585694"/>
                  <a:pt x="364213" y="564694"/>
                  <a:pt x="385869" y="522695"/>
                </a:cubicBezTo>
                <a:cubicBezTo>
                  <a:pt x="407525" y="480696"/>
                  <a:pt x="418352" y="425243"/>
                  <a:pt x="418352" y="356338"/>
                </a:cubicBezTo>
                <a:cubicBezTo>
                  <a:pt x="418352" y="287433"/>
                  <a:pt x="407525" y="231981"/>
                  <a:pt x="385869" y="189982"/>
                </a:cubicBezTo>
                <a:cubicBezTo>
                  <a:pt x="364213" y="147982"/>
                  <a:pt x="330416" y="126982"/>
                  <a:pt x="284480" y="126982"/>
                </a:cubicBezTo>
                <a:close/>
                <a:moveTo>
                  <a:pt x="623337" y="7876"/>
                </a:moveTo>
                <a:lnTo>
                  <a:pt x="1038737" y="7876"/>
                </a:lnTo>
                <a:lnTo>
                  <a:pt x="1038737" y="140764"/>
                </a:lnTo>
                <a:lnTo>
                  <a:pt x="767054" y="140764"/>
                </a:lnTo>
                <a:lnTo>
                  <a:pt x="767054" y="255934"/>
                </a:lnTo>
                <a:cubicBezTo>
                  <a:pt x="787397" y="250028"/>
                  <a:pt x="810694" y="247075"/>
                  <a:pt x="836943" y="247075"/>
                </a:cubicBezTo>
                <a:cubicBezTo>
                  <a:pt x="903223" y="247075"/>
                  <a:pt x="960316" y="267090"/>
                  <a:pt x="1008222" y="307121"/>
                </a:cubicBezTo>
                <a:cubicBezTo>
                  <a:pt x="1056127" y="347151"/>
                  <a:pt x="1080080" y="401127"/>
                  <a:pt x="1080080" y="469048"/>
                </a:cubicBezTo>
                <a:cubicBezTo>
                  <a:pt x="1080080" y="536969"/>
                  <a:pt x="1055307" y="593077"/>
                  <a:pt x="1005761" y="637373"/>
                </a:cubicBezTo>
                <a:cubicBezTo>
                  <a:pt x="956215" y="681669"/>
                  <a:pt x="895020" y="703817"/>
                  <a:pt x="822177" y="703817"/>
                </a:cubicBezTo>
                <a:cubicBezTo>
                  <a:pt x="728991" y="703817"/>
                  <a:pt x="651227" y="669364"/>
                  <a:pt x="588884" y="600459"/>
                </a:cubicBezTo>
                <a:lnTo>
                  <a:pt x="669601" y="488243"/>
                </a:lnTo>
                <a:cubicBezTo>
                  <a:pt x="675508" y="494149"/>
                  <a:pt x="683382" y="501368"/>
                  <a:pt x="693226" y="509898"/>
                </a:cubicBezTo>
                <a:cubicBezTo>
                  <a:pt x="703070" y="518429"/>
                  <a:pt x="721116" y="529750"/>
                  <a:pt x="747366" y="543859"/>
                </a:cubicBezTo>
                <a:cubicBezTo>
                  <a:pt x="773616" y="557968"/>
                  <a:pt x="799865" y="565022"/>
                  <a:pt x="826115" y="565022"/>
                </a:cubicBezTo>
                <a:cubicBezTo>
                  <a:pt x="852364" y="565022"/>
                  <a:pt x="875661" y="557148"/>
                  <a:pt x="896005" y="541398"/>
                </a:cubicBezTo>
                <a:cubicBezTo>
                  <a:pt x="916348" y="525648"/>
                  <a:pt x="926520" y="502352"/>
                  <a:pt x="926520" y="471509"/>
                </a:cubicBezTo>
                <a:cubicBezTo>
                  <a:pt x="926520" y="440665"/>
                  <a:pt x="915527" y="416877"/>
                  <a:pt x="893543" y="400143"/>
                </a:cubicBezTo>
                <a:cubicBezTo>
                  <a:pt x="871559" y="383409"/>
                  <a:pt x="843177" y="375042"/>
                  <a:pt x="808396" y="375042"/>
                </a:cubicBezTo>
                <a:cubicBezTo>
                  <a:pt x="773616" y="375042"/>
                  <a:pt x="733257" y="387510"/>
                  <a:pt x="687320" y="412447"/>
                </a:cubicBezTo>
                <a:lnTo>
                  <a:pt x="623337" y="343542"/>
                </a:lnTo>
                <a:close/>
                <a:moveTo>
                  <a:pt x="284480" y="0"/>
                </a:moveTo>
                <a:cubicBezTo>
                  <a:pt x="379634" y="0"/>
                  <a:pt x="450836" y="32320"/>
                  <a:pt x="498085" y="96959"/>
                </a:cubicBezTo>
                <a:cubicBezTo>
                  <a:pt x="545335" y="161599"/>
                  <a:pt x="568959" y="247895"/>
                  <a:pt x="568959" y="355846"/>
                </a:cubicBezTo>
                <a:cubicBezTo>
                  <a:pt x="568959" y="463797"/>
                  <a:pt x="545335" y="550093"/>
                  <a:pt x="498085" y="614733"/>
                </a:cubicBezTo>
                <a:cubicBezTo>
                  <a:pt x="450836" y="679373"/>
                  <a:pt x="379634" y="711692"/>
                  <a:pt x="284480" y="711692"/>
                </a:cubicBezTo>
                <a:cubicBezTo>
                  <a:pt x="189325" y="711692"/>
                  <a:pt x="118123" y="679373"/>
                  <a:pt x="70874" y="614733"/>
                </a:cubicBezTo>
                <a:cubicBezTo>
                  <a:pt x="23625" y="550093"/>
                  <a:pt x="0" y="463797"/>
                  <a:pt x="0" y="355846"/>
                </a:cubicBezTo>
                <a:cubicBezTo>
                  <a:pt x="0" y="247895"/>
                  <a:pt x="23625" y="161599"/>
                  <a:pt x="70874" y="96959"/>
                </a:cubicBezTo>
                <a:cubicBezTo>
                  <a:pt x="118123" y="32320"/>
                  <a:pt x="189325" y="0"/>
                  <a:pt x="284480" y="0"/>
                </a:cubicBez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a:t>
            </a:r>
          </a:p>
        </p:txBody>
      </p:sp>
      <p:sp>
        <p:nvSpPr>
          <p:cNvPr id="28" name="Рисунок 27"/>
          <p:cNvSpPr>
            <a:spLocks noGrp="1"/>
          </p:cNvSpPr>
          <p:nvPr>
            <p:ph type="pic" sz="quarter" idx="109" hasCustomPrompt="1"/>
          </p:nvPr>
        </p:nvSpPr>
        <p:spPr>
          <a:xfrm>
            <a:off x="1396867" y="6042880"/>
            <a:ext cx="2643053" cy="1633050"/>
          </a:xfrm>
          <a:custGeom>
            <a:avLst/>
            <a:gdLst>
              <a:gd name="connsiteX0" fmla="*/ 912342 w 1152034"/>
              <a:gd name="connsiteY0" fmla="*/ 379963 h 711692"/>
              <a:gd name="connsiteX1" fmla="*/ 835561 w 1152034"/>
              <a:gd name="connsiteY1" fmla="*/ 407033 h 711692"/>
              <a:gd name="connsiteX2" fmla="*/ 804554 w 1152034"/>
              <a:gd name="connsiteY2" fmla="*/ 477414 h 711692"/>
              <a:gd name="connsiteX3" fmla="*/ 834085 w 1152034"/>
              <a:gd name="connsiteY3" fmla="*/ 551734 h 711692"/>
              <a:gd name="connsiteX4" fmla="*/ 907912 w 1152034"/>
              <a:gd name="connsiteY4" fmla="*/ 582741 h 711692"/>
              <a:gd name="connsiteX5" fmla="*/ 981739 w 1152034"/>
              <a:gd name="connsiteY5" fmla="*/ 555179 h 711692"/>
              <a:gd name="connsiteX6" fmla="*/ 1011270 w 1152034"/>
              <a:gd name="connsiteY6" fmla="*/ 483813 h 711692"/>
              <a:gd name="connsiteX7" fmla="*/ 984692 w 1152034"/>
              <a:gd name="connsiteY7" fmla="*/ 409986 h 711692"/>
              <a:gd name="connsiteX8" fmla="*/ 912342 w 1152034"/>
              <a:gd name="connsiteY8" fmla="*/ 379963 h 711692"/>
              <a:gd name="connsiteX9" fmla="*/ 284480 w 1152034"/>
              <a:gd name="connsiteY9" fmla="*/ 126982 h 711692"/>
              <a:gd name="connsiteX10" fmla="*/ 183091 w 1152034"/>
              <a:gd name="connsiteY10" fmla="*/ 189982 h 711692"/>
              <a:gd name="connsiteX11" fmla="*/ 150607 w 1152034"/>
              <a:gd name="connsiteY11" fmla="*/ 356339 h 711692"/>
              <a:gd name="connsiteX12" fmla="*/ 183091 w 1152034"/>
              <a:gd name="connsiteY12" fmla="*/ 522695 h 711692"/>
              <a:gd name="connsiteX13" fmla="*/ 284480 w 1152034"/>
              <a:gd name="connsiteY13" fmla="*/ 585694 h 711692"/>
              <a:gd name="connsiteX14" fmla="*/ 385869 w 1152034"/>
              <a:gd name="connsiteY14" fmla="*/ 522695 h 711692"/>
              <a:gd name="connsiteX15" fmla="*/ 418352 w 1152034"/>
              <a:gd name="connsiteY15" fmla="*/ 356339 h 711692"/>
              <a:gd name="connsiteX16" fmla="*/ 385869 w 1152034"/>
              <a:gd name="connsiteY16" fmla="*/ 189982 h 711692"/>
              <a:gd name="connsiteX17" fmla="*/ 284480 w 1152034"/>
              <a:gd name="connsiteY17" fmla="*/ 126982 h 711692"/>
              <a:gd name="connsiteX18" fmla="*/ 920709 w 1152034"/>
              <a:gd name="connsiteY18" fmla="*/ 0 h 711692"/>
              <a:gd name="connsiteX19" fmla="*/ 1012747 w 1152034"/>
              <a:gd name="connsiteY19" fmla="*/ 14274 h 711692"/>
              <a:gd name="connsiteX20" fmla="*/ 1080175 w 1152034"/>
              <a:gd name="connsiteY20" fmla="*/ 43312 h 711692"/>
              <a:gd name="connsiteX21" fmla="*/ 1132347 w 1152034"/>
              <a:gd name="connsiteY21" fmla="*/ 80718 h 711692"/>
              <a:gd name="connsiteX22" fmla="*/ 1059504 w 1152034"/>
              <a:gd name="connsiteY22" fmla="*/ 188997 h 711692"/>
              <a:gd name="connsiteX23" fmla="*/ 1042277 w 1152034"/>
              <a:gd name="connsiteY23" fmla="*/ 173248 h 711692"/>
              <a:gd name="connsiteX24" fmla="*/ 997489 w 1152034"/>
              <a:gd name="connsiteY24" fmla="*/ 147654 h 711692"/>
              <a:gd name="connsiteX25" fmla="*/ 932521 w 1152034"/>
              <a:gd name="connsiteY25" fmla="*/ 131904 h 711692"/>
              <a:gd name="connsiteX26" fmla="*/ 833593 w 1152034"/>
              <a:gd name="connsiteY26" fmla="*/ 174724 h 711692"/>
              <a:gd name="connsiteX27" fmla="*/ 790773 w 1152034"/>
              <a:gd name="connsiteY27" fmla="*/ 291371 h 711692"/>
              <a:gd name="connsiteX28" fmla="*/ 926615 w 1152034"/>
              <a:gd name="connsiteY28" fmla="*/ 250027 h 711692"/>
              <a:gd name="connsiteX29" fmla="*/ 1087558 w 1152034"/>
              <a:gd name="connsiteY29" fmla="*/ 313027 h 711692"/>
              <a:gd name="connsiteX30" fmla="*/ 1152034 w 1152034"/>
              <a:gd name="connsiteY30" fmla="*/ 480860 h 711692"/>
              <a:gd name="connsiteX31" fmla="*/ 1082636 w 1152034"/>
              <a:gd name="connsiteY31" fmla="*/ 648693 h 711692"/>
              <a:gd name="connsiteX32" fmla="*/ 907912 w 1152034"/>
              <a:gd name="connsiteY32" fmla="*/ 711692 h 711692"/>
              <a:gd name="connsiteX33" fmla="*/ 781422 w 1152034"/>
              <a:gd name="connsiteY33" fmla="*/ 683638 h 711692"/>
              <a:gd name="connsiteX34" fmla="*/ 698243 w 1152034"/>
              <a:gd name="connsiteY34" fmla="*/ 605382 h 711692"/>
              <a:gd name="connsiteX35" fmla="*/ 639181 w 1152034"/>
              <a:gd name="connsiteY35" fmla="*/ 361260 h 711692"/>
              <a:gd name="connsiteX36" fmla="*/ 662314 w 1152034"/>
              <a:gd name="connsiteY36" fmla="*/ 195396 h 711692"/>
              <a:gd name="connsiteX37" fmla="*/ 725805 w 1152034"/>
              <a:gd name="connsiteY37" fmla="*/ 82686 h 711692"/>
              <a:gd name="connsiteX38" fmla="*/ 920709 w 1152034"/>
              <a:gd name="connsiteY38" fmla="*/ 0 h 711692"/>
              <a:gd name="connsiteX39" fmla="*/ 284480 w 1152034"/>
              <a:gd name="connsiteY39" fmla="*/ 0 h 711692"/>
              <a:gd name="connsiteX40" fmla="*/ 498085 w 1152034"/>
              <a:gd name="connsiteY40" fmla="*/ 96959 h 711692"/>
              <a:gd name="connsiteX41" fmla="*/ 568959 w 1152034"/>
              <a:gd name="connsiteY41" fmla="*/ 355846 h 711692"/>
              <a:gd name="connsiteX42" fmla="*/ 498085 w 1152034"/>
              <a:gd name="connsiteY42" fmla="*/ 614733 h 711692"/>
              <a:gd name="connsiteX43" fmla="*/ 284480 w 1152034"/>
              <a:gd name="connsiteY43" fmla="*/ 711692 h 711692"/>
              <a:gd name="connsiteX44" fmla="*/ 70874 w 1152034"/>
              <a:gd name="connsiteY44" fmla="*/ 614733 h 711692"/>
              <a:gd name="connsiteX45" fmla="*/ 0 w 1152034"/>
              <a:gd name="connsiteY45" fmla="*/ 355846 h 711692"/>
              <a:gd name="connsiteX46" fmla="*/ 70874 w 1152034"/>
              <a:gd name="connsiteY46" fmla="*/ 96959 h 711692"/>
              <a:gd name="connsiteX47" fmla="*/ 284480 w 1152034"/>
              <a:gd name="connsiteY47" fmla="*/ 0 h 71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52034" h="711692">
                <a:moveTo>
                  <a:pt x="912342" y="379963"/>
                </a:moveTo>
                <a:cubicBezTo>
                  <a:pt x="881827" y="379963"/>
                  <a:pt x="856233" y="388986"/>
                  <a:pt x="835561" y="407033"/>
                </a:cubicBezTo>
                <a:cubicBezTo>
                  <a:pt x="814890" y="425079"/>
                  <a:pt x="804554" y="448540"/>
                  <a:pt x="804554" y="477414"/>
                </a:cubicBezTo>
                <a:cubicBezTo>
                  <a:pt x="804554" y="506289"/>
                  <a:pt x="814397" y="531062"/>
                  <a:pt x="834085" y="551734"/>
                </a:cubicBezTo>
                <a:cubicBezTo>
                  <a:pt x="853772" y="572405"/>
                  <a:pt x="878381" y="582741"/>
                  <a:pt x="907912" y="582741"/>
                </a:cubicBezTo>
                <a:cubicBezTo>
                  <a:pt x="937443" y="582741"/>
                  <a:pt x="962052" y="573553"/>
                  <a:pt x="981739" y="555179"/>
                </a:cubicBezTo>
                <a:cubicBezTo>
                  <a:pt x="1001426" y="536804"/>
                  <a:pt x="1011270" y="513015"/>
                  <a:pt x="1011270" y="483813"/>
                </a:cubicBezTo>
                <a:cubicBezTo>
                  <a:pt x="1011270" y="454610"/>
                  <a:pt x="1002411" y="430001"/>
                  <a:pt x="984692" y="409986"/>
                </a:cubicBezTo>
                <a:cubicBezTo>
                  <a:pt x="966974" y="389970"/>
                  <a:pt x="942857" y="379963"/>
                  <a:pt x="912342" y="379963"/>
                </a:cubicBezTo>
                <a:close/>
                <a:moveTo>
                  <a:pt x="284480" y="126982"/>
                </a:moveTo>
                <a:cubicBezTo>
                  <a:pt x="238543" y="126982"/>
                  <a:pt x="204747" y="147982"/>
                  <a:pt x="183091" y="189982"/>
                </a:cubicBezTo>
                <a:cubicBezTo>
                  <a:pt x="161435" y="231981"/>
                  <a:pt x="150607" y="287433"/>
                  <a:pt x="150607" y="356339"/>
                </a:cubicBezTo>
                <a:cubicBezTo>
                  <a:pt x="150607" y="425243"/>
                  <a:pt x="161435" y="480696"/>
                  <a:pt x="183091" y="522695"/>
                </a:cubicBezTo>
                <a:cubicBezTo>
                  <a:pt x="204747" y="564694"/>
                  <a:pt x="238543" y="585694"/>
                  <a:pt x="284480" y="585694"/>
                </a:cubicBezTo>
                <a:cubicBezTo>
                  <a:pt x="330417" y="585694"/>
                  <a:pt x="364213" y="564694"/>
                  <a:pt x="385869" y="522695"/>
                </a:cubicBezTo>
                <a:cubicBezTo>
                  <a:pt x="407525" y="480696"/>
                  <a:pt x="418352" y="425243"/>
                  <a:pt x="418352" y="356339"/>
                </a:cubicBezTo>
                <a:cubicBezTo>
                  <a:pt x="418352" y="287433"/>
                  <a:pt x="407525" y="231981"/>
                  <a:pt x="385869" y="189982"/>
                </a:cubicBezTo>
                <a:cubicBezTo>
                  <a:pt x="364213" y="147982"/>
                  <a:pt x="330417" y="126982"/>
                  <a:pt x="284480" y="126982"/>
                </a:cubicBezTo>
                <a:close/>
                <a:moveTo>
                  <a:pt x="920709" y="0"/>
                </a:moveTo>
                <a:cubicBezTo>
                  <a:pt x="952865" y="0"/>
                  <a:pt x="983544" y="4758"/>
                  <a:pt x="1012747" y="14274"/>
                </a:cubicBezTo>
                <a:cubicBezTo>
                  <a:pt x="1041949" y="23789"/>
                  <a:pt x="1064426" y="33469"/>
                  <a:pt x="1080175" y="43312"/>
                </a:cubicBezTo>
                <a:cubicBezTo>
                  <a:pt x="1095925" y="53155"/>
                  <a:pt x="1113316" y="65624"/>
                  <a:pt x="1132347" y="80718"/>
                </a:cubicBezTo>
                <a:lnTo>
                  <a:pt x="1059504" y="188997"/>
                </a:lnTo>
                <a:cubicBezTo>
                  <a:pt x="1055566" y="185060"/>
                  <a:pt x="1049824" y="179810"/>
                  <a:pt x="1042277" y="173248"/>
                </a:cubicBezTo>
                <a:cubicBezTo>
                  <a:pt x="1034731" y="166685"/>
                  <a:pt x="1019801" y="158154"/>
                  <a:pt x="997489" y="147654"/>
                </a:cubicBezTo>
                <a:cubicBezTo>
                  <a:pt x="975177" y="137155"/>
                  <a:pt x="953521" y="131904"/>
                  <a:pt x="932521" y="131904"/>
                </a:cubicBezTo>
                <a:cubicBezTo>
                  <a:pt x="889866" y="131904"/>
                  <a:pt x="856889" y="146178"/>
                  <a:pt x="833593" y="174724"/>
                </a:cubicBezTo>
                <a:cubicBezTo>
                  <a:pt x="810296" y="203271"/>
                  <a:pt x="796023" y="242153"/>
                  <a:pt x="790773" y="291371"/>
                </a:cubicBezTo>
                <a:cubicBezTo>
                  <a:pt x="833429" y="263809"/>
                  <a:pt x="878709" y="250027"/>
                  <a:pt x="926615" y="250027"/>
                </a:cubicBezTo>
                <a:cubicBezTo>
                  <a:pt x="990927" y="250027"/>
                  <a:pt x="1044574" y="271027"/>
                  <a:pt x="1087558" y="313027"/>
                </a:cubicBezTo>
                <a:cubicBezTo>
                  <a:pt x="1130542" y="355026"/>
                  <a:pt x="1152034" y="410970"/>
                  <a:pt x="1152034" y="480860"/>
                </a:cubicBezTo>
                <a:cubicBezTo>
                  <a:pt x="1152034" y="550749"/>
                  <a:pt x="1128901" y="606694"/>
                  <a:pt x="1082636" y="648693"/>
                </a:cubicBezTo>
                <a:cubicBezTo>
                  <a:pt x="1036371" y="690692"/>
                  <a:pt x="978130" y="711692"/>
                  <a:pt x="907912" y="711692"/>
                </a:cubicBezTo>
                <a:cubicBezTo>
                  <a:pt x="859350" y="711692"/>
                  <a:pt x="817187" y="702341"/>
                  <a:pt x="781422" y="683638"/>
                </a:cubicBezTo>
                <a:cubicBezTo>
                  <a:pt x="745657" y="664935"/>
                  <a:pt x="717930" y="638849"/>
                  <a:pt x="698243" y="605382"/>
                </a:cubicBezTo>
                <a:cubicBezTo>
                  <a:pt x="658869" y="540414"/>
                  <a:pt x="639181" y="459040"/>
                  <a:pt x="639181" y="361260"/>
                </a:cubicBezTo>
                <a:cubicBezTo>
                  <a:pt x="639181" y="298261"/>
                  <a:pt x="646892" y="242973"/>
                  <a:pt x="662314" y="195396"/>
                </a:cubicBezTo>
                <a:cubicBezTo>
                  <a:pt x="677735" y="147818"/>
                  <a:pt x="698899" y="110248"/>
                  <a:pt x="725805" y="82686"/>
                </a:cubicBezTo>
                <a:cubicBezTo>
                  <a:pt x="778304" y="27563"/>
                  <a:pt x="843272" y="0"/>
                  <a:pt x="920709" y="0"/>
                </a:cubicBezTo>
                <a:close/>
                <a:moveTo>
                  <a:pt x="284480" y="0"/>
                </a:moveTo>
                <a:cubicBezTo>
                  <a:pt x="379634" y="0"/>
                  <a:pt x="450836" y="32320"/>
                  <a:pt x="498085" y="96959"/>
                </a:cubicBezTo>
                <a:cubicBezTo>
                  <a:pt x="545335" y="161599"/>
                  <a:pt x="568959" y="247895"/>
                  <a:pt x="568959" y="355846"/>
                </a:cubicBezTo>
                <a:cubicBezTo>
                  <a:pt x="568959" y="463797"/>
                  <a:pt x="545335" y="550093"/>
                  <a:pt x="498085" y="614733"/>
                </a:cubicBezTo>
                <a:cubicBezTo>
                  <a:pt x="450836" y="679373"/>
                  <a:pt x="379634" y="711692"/>
                  <a:pt x="284480" y="711692"/>
                </a:cubicBezTo>
                <a:cubicBezTo>
                  <a:pt x="189325" y="711692"/>
                  <a:pt x="118123" y="679373"/>
                  <a:pt x="70874" y="614733"/>
                </a:cubicBezTo>
                <a:cubicBezTo>
                  <a:pt x="23625" y="550093"/>
                  <a:pt x="0" y="463797"/>
                  <a:pt x="0" y="355846"/>
                </a:cubicBezTo>
                <a:cubicBezTo>
                  <a:pt x="0" y="247895"/>
                  <a:pt x="23625" y="161599"/>
                  <a:pt x="70874" y="96959"/>
                </a:cubicBezTo>
                <a:cubicBezTo>
                  <a:pt x="118123" y="32320"/>
                  <a:pt x="189325" y="0"/>
                  <a:pt x="284480" y="0"/>
                </a:cubicBez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a:t>
            </a:r>
          </a:p>
        </p:txBody>
      </p:sp>
      <p:sp>
        <p:nvSpPr>
          <p:cNvPr id="29" name="Рисунок 28"/>
          <p:cNvSpPr>
            <a:spLocks noGrp="1"/>
          </p:cNvSpPr>
          <p:nvPr>
            <p:ph type="pic" sz="quarter" idx="110" hasCustomPrompt="1"/>
          </p:nvPr>
        </p:nvSpPr>
        <p:spPr>
          <a:xfrm>
            <a:off x="4497578" y="6042880"/>
            <a:ext cx="2612894" cy="1633050"/>
          </a:xfrm>
          <a:custGeom>
            <a:avLst/>
            <a:gdLst>
              <a:gd name="connsiteX0" fmla="*/ 284480 w 1138889"/>
              <a:gd name="connsiteY0" fmla="*/ 126982 h 711692"/>
              <a:gd name="connsiteX1" fmla="*/ 183091 w 1138889"/>
              <a:gd name="connsiteY1" fmla="*/ 189982 h 711692"/>
              <a:gd name="connsiteX2" fmla="*/ 150607 w 1138889"/>
              <a:gd name="connsiteY2" fmla="*/ 356339 h 711692"/>
              <a:gd name="connsiteX3" fmla="*/ 183091 w 1138889"/>
              <a:gd name="connsiteY3" fmla="*/ 522695 h 711692"/>
              <a:gd name="connsiteX4" fmla="*/ 284480 w 1138889"/>
              <a:gd name="connsiteY4" fmla="*/ 585694 h 711692"/>
              <a:gd name="connsiteX5" fmla="*/ 385869 w 1138889"/>
              <a:gd name="connsiteY5" fmla="*/ 522695 h 711692"/>
              <a:gd name="connsiteX6" fmla="*/ 418353 w 1138889"/>
              <a:gd name="connsiteY6" fmla="*/ 356339 h 711692"/>
              <a:gd name="connsiteX7" fmla="*/ 385869 w 1138889"/>
              <a:gd name="connsiteY7" fmla="*/ 189982 h 711692"/>
              <a:gd name="connsiteX8" fmla="*/ 284480 w 1138889"/>
              <a:gd name="connsiteY8" fmla="*/ 126982 h 711692"/>
              <a:gd name="connsiteX9" fmla="*/ 641787 w 1138889"/>
              <a:gd name="connsiteY9" fmla="*/ 11812 h 711692"/>
              <a:gd name="connsiteX10" fmla="*/ 1138889 w 1138889"/>
              <a:gd name="connsiteY10" fmla="*/ 11812 h 711692"/>
              <a:gd name="connsiteX11" fmla="*/ 1138889 w 1138889"/>
              <a:gd name="connsiteY11" fmla="*/ 127966 h 711692"/>
              <a:gd name="connsiteX12" fmla="*/ 860315 w 1138889"/>
              <a:gd name="connsiteY12" fmla="*/ 699880 h 711692"/>
              <a:gd name="connsiteX13" fmla="*/ 692974 w 1138889"/>
              <a:gd name="connsiteY13" fmla="*/ 699880 h 711692"/>
              <a:gd name="connsiteX14" fmla="*/ 958751 w 1138889"/>
              <a:gd name="connsiteY14" fmla="*/ 143716 h 711692"/>
              <a:gd name="connsiteX15" fmla="*/ 785504 w 1138889"/>
              <a:gd name="connsiteY15" fmla="*/ 143716 h 711692"/>
              <a:gd name="connsiteX16" fmla="*/ 785504 w 1138889"/>
              <a:gd name="connsiteY16" fmla="*/ 232309 h 711692"/>
              <a:gd name="connsiteX17" fmla="*/ 641787 w 1138889"/>
              <a:gd name="connsiteY17" fmla="*/ 232309 h 711692"/>
              <a:gd name="connsiteX18" fmla="*/ 284480 w 1138889"/>
              <a:gd name="connsiteY18" fmla="*/ 0 h 711692"/>
              <a:gd name="connsiteX19" fmla="*/ 498085 w 1138889"/>
              <a:gd name="connsiteY19" fmla="*/ 96959 h 711692"/>
              <a:gd name="connsiteX20" fmla="*/ 568959 w 1138889"/>
              <a:gd name="connsiteY20" fmla="*/ 355846 h 711692"/>
              <a:gd name="connsiteX21" fmla="*/ 498085 w 1138889"/>
              <a:gd name="connsiteY21" fmla="*/ 614733 h 711692"/>
              <a:gd name="connsiteX22" fmla="*/ 284480 w 1138889"/>
              <a:gd name="connsiteY22" fmla="*/ 711692 h 711692"/>
              <a:gd name="connsiteX23" fmla="*/ 70874 w 1138889"/>
              <a:gd name="connsiteY23" fmla="*/ 614733 h 711692"/>
              <a:gd name="connsiteX24" fmla="*/ 0 w 1138889"/>
              <a:gd name="connsiteY24" fmla="*/ 355846 h 711692"/>
              <a:gd name="connsiteX25" fmla="*/ 70874 w 1138889"/>
              <a:gd name="connsiteY25" fmla="*/ 96959 h 711692"/>
              <a:gd name="connsiteX26" fmla="*/ 284480 w 1138889"/>
              <a:gd name="connsiteY26" fmla="*/ 0 h 71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38889" h="711692">
                <a:moveTo>
                  <a:pt x="284480" y="126982"/>
                </a:moveTo>
                <a:cubicBezTo>
                  <a:pt x="238543" y="126982"/>
                  <a:pt x="204747" y="147982"/>
                  <a:pt x="183091" y="189982"/>
                </a:cubicBezTo>
                <a:cubicBezTo>
                  <a:pt x="161435" y="231981"/>
                  <a:pt x="150607" y="287433"/>
                  <a:pt x="150607" y="356339"/>
                </a:cubicBezTo>
                <a:cubicBezTo>
                  <a:pt x="150607" y="425243"/>
                  <a:pt x="161435" y="480696"/>
                  <a:pt x="183091" y="522695"/>
                </a:cubicBezTo>
                <a:cubicBezTo>
                  <a:pt x="204747" y="564694"/>
                  <a:pt x="238543" y="585694"/>
                  <a:pt x="284480" y="585694"/>
                </a:cubicBezTo>
                <a:cubicBezTo>
                  <a:pt x="330417" y="585694"/>
                  <a:pt x="364213" y="564694"/>
                  <a:pt x="385869" y="522695"/>
                </a:cubicBezTo>
                <a:cubicBezTo>
                  <a:pt x="407525" y="480696"/>
                  <a:pt x="418353" y="425243"/>
                  <a:pt x="418353" y="356339"/>
                </a:cubicBezTo>
                <a:cubicBezTo>
                  <a:pt x="418353" y="287433"/>
                  <a:pt x="407525" y="231981"/>
                  <a:pt x="385869" y="189982"/>
                </a:cubicBezTo>
                <a:cubicBezTo>
                  <a:pt x="364213" y="147982"/>
                  <a:pt x="330417" y="126982"/>
                  <a:pt x="284480" y="126982"/>
                </a:cubicBezTo>
                <a:close/>
                <a:moveTo>
                  <a:pt x="641787" y="11812"/>
                </a:moveTo>
                <a:lnTo>
                  <a:pt x="1138889" y="11812"/>
                </a:lnTo>
                <a:lnTo>
                  <a:pt x="1138889" y="127966"/>
                </a:lnTo>
                <a:lnTo>
                  <a:pt x="860315" y="699880"/>
                </a:lnTo>
                <a:lnTo>
                  <a:pt x="692974" y="699880"/>
                </a:lnTo>
                <a:lnTo>
                  <a:pt x="958751" y="143716"/>
                </a:lnTo>
                <a:lnTo>
                  <a:pt x="785504" y="143716"/>
                </a:lnTo>
                <a:lnTo>
                  <a:pt x="785504" y="232309"/>
                </a:lnTo>
                <a:lnTo>
                  <a:pt x="641787" y="232309"/>
                </a:lnTo>
                <a:close/>
                <a:moveTo>
                  <a:pt x="284480" y="0"/>
                </a:moveTo>
                <a:cubicBezTo>
                  <a:pt x="379634" y="0"/>
                  <a:pt x="450836" y="32320"/>
                  <a:pt x="498085" y="96959"/>
                </a:cubicBezTo>
                <a:cubicBezTo>
                  <a:pt x="545335" y="161599"/>
                  <a:pt x="568959" y="247895"/>
                  <a:pt x="568959" y="355846"/>
                </a:cubicBezTo>
                <a:cubicBezTo>
                  <a:pt x="568959" y="463797"/>
                  <a:pt x="545335" y="550093"/>
                  <a:pt x="498085" y="614733"/>
                </a:cubicBezTo>
                <a:cubicBezTo>
                  <a:pt x="450836" y="679373"/>
                  <a:pt x="379634" y="711692"/>
                  <a:pt x="284480" y="711692"/>
                </a:cubicBezTo>
                <a:cubicBezTo>
                  <a:pt x="189325" y="711692"/>
                  <a:pt x="118123" y="679373"/>
                  <a:pt x="70874" y="614733"/>
                </a:cubicBezTo>
                <a:cubicBezTo>
                  <a:pt x="23625" y="550093"/>
                  <a:pt x="0" y="463797"/>
                  <a:pt x="0" y="355846"/>
                </a:cubicBezTo>
                <a:cubicBezTo>
                  <a:pt x="0" y="247895"/>
                  <a:pt x="23625" y="161599"/>
                  <a:pt x="70874" y="96959"/>
                </a:cubicBezTo>
                <a:cubicBezTo>
                  <a:pt x="118123" y="32320"/>
                  <a:pt x="189325" y="0"/>
                  <a:pt x="284480" y="0"/>
                </a:cubicBez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a:t>
            </a:r>
          </a:p>
        </p:txBody>
      </p:sp>
      <p:sp>
        <p:nvSpPr>
          <p:cNvPr id="30" name="Рисунок 29"/>
          <p:cNvSpPr>
            <a:spLocks noGrp="1"/>
          </p:cNvSpPr>
          <p:nvPr>
            <p:ph type="pic" sz="quarter" idx="111" hasCustomPrompt="1"/>
          </p:nvPr>
        </p:nvSpPr>
        <p:spPr>
          <a:xfrm>
            <a:off x="7590895" y="6042880"/>
            <a:ext cx="2686832" cy="1633050"/>
          </a:xfrm>
          <a:custGeom>
            <a:avLst/>
            <a:gdLst>
              <a:gd name="connsiteX0" fmla="*/ 908293 w 1171116"/>
              <a:gd name="connsiteY0" fmla="*/ 401619 h 711692"/>
              <a:gd name="connsiteX1" fmla="*/ 832497 w 1171116"/>
              <a:gd name="connsiteY1" fmla="*/ 425243 h 711692"/>
              <a:gd name="connsiteX2" fmla="*/ 799029 w 1171116"/>
              <a:gd name="connsiteY2" fmla="*/ 493164 h 711692"/>
              <a:gd name="connsiteX3" fmla="*/ 833482 w 1171116"/>
              <a:gd name="connsiteY3" fmla="*/ 560593 h 711692"/>
              <a:gd name="connsiteX4" fmla="*/ 908293 w 1171116"/>
              <a:gd name="connsiteY4" fmla="*/ 583726 h 711692"/>
              <a:gd name="connsiteX5" fmla="*/ 983104 w 1171116"/>
              <a:gd name="connsiteY5" fmla="*/ 560593 h 711692"/>
              <a:gd name="connsiteX6" fmla="*/ 1017556 w 1171116"/>
              <a:gd name="connsiteY6" fmla="*/ 493164 h 711692"/>
              <a:gd name="connsiteX7" fmla="*/ 984088 w 1171116"/>
              <a:gd name="connsiteY7" fmla="*/ 425243 h 711692"/>
              <a:gd name="connsiteX8" fmla="*/ 908293 w 1171116"/>
              <a:gd name="connsiteY8" fmla="*/ 401619 h 711692"/>
              <a:gd name="connsiteX9" fmla="*/ 284480 w 1171116"/>
              <a:gd name="connsiteY9" fmla="*/ 126982 h 711692"/>
              <a:gd name="connsiteX10" fmla="*/ 183091 w 1171116"/>
              <a:gd name="connsiteY10" fmla="*/ 189982 h 711692"/>
              <a:gd name="connsiteX11" fmla="*/ 150607 w 1171116"/>
              <a:gd name="connsiteY11" fmla="*/ 356339 h 711692"/>
              <a:gd name="connsiteX12" fmla="*/ 183091 w 1171116"/>
              <a:gd name="connsiteY12" fmla="*/ 522695 h 711692"/>
              <a:gd name="connsiteX13" fmla="*/ 284480 w 1171116"/>
              <a:gd name="connsiteY13" fmla="*/ 585694 h 711692"/>
              <a:gd name="connsiteX14" fmla="*/ 385869 w 1171116"/>
              <a:gd name="connsiteY14" fmla="*/ 522695 h 711692"/>
              <a:gd name="connsiteX15" fmla="*/ 418353 w 1171116"/>
              <a:gd name="connsiteY15" fmla="*/ 356339 h 711692"/>
              <a:gd name="connsiteX16" fmla="*/ 385869 w 1171116"/>
              <a:gd name="connsiteY16" fmla="*/ 189982 h 711692"/>
              <a:gd name="connsiteX17" fmla="*/ 284480 w 1171116"/>
              <a:gd name="connsiteY17" fmla="*/ 126982 h 711692"/>
              <a:gd name="connsiteX18" fmla="*/ 908293 w 1171116"/>
              <a:gd name="connsiteY18" fmla="*/ 119108 h 711692"/>
              <a:gd name="connsiteX19" fmla="*/ 842341 w 1171116"/>
              <a:gd name="connsiteY19" fmla="*/ 142732 h 711692"/>
              <a:gd name="connsiteX20" fmla="*/ 814779 w 1171116"/>
              <a:gd name="connsiteY20" fmla="*/ 201302 h 711692"/>
              <a:gd name="connsiteX21" fmla="*/ 842833 w 1171116"/>
              <a:gd name="connsiteY21" fmla="*/ 259871 h 711692"/>
              <a:gd name="connsiteX22" fmla="*/ 908293 w 1171116"/>
              <a:gd name="connsiteY22" fmla="*/ 283496 h 711692"/>
              <a:gd name="connsiteX23" fmla="*/ 973753 w 1171116"/>
              <a:gd name="connsiteY23" fmla="*/ 259871 h 711692"/>
              <a:gd name="connsiteX24" fmla="*/ 1001807 w 1171116"/>
              <a:gd name="connsiteY24" fmla="*/ 201302 h 711692"/>
              <a:gd name="connsiteX25" fmla="*/ 974245 w 1171116"/>
              <a:gd name="connsiteY25" fmla="*/ 142732 h 711692"/>
              <a:gd name="connsiteX26" fmla="*/ 908293 w 1171116"/>
              <a:gd name="connsiteY26" fmla="*/ 119108 h 711692"/>
              <a:gd name="connsiteX27" fmla="*/ 908293 w 1171116"/>
              <a:gd name="connsiteY27" fmla="*/ 0 h 711692"/>
              <a:gd name="connsiteX28" fmla="*/ 1078587 w 1171116"/>
              <a:gd name="connsiteY28" fmla="*/ 54140 h 711692"/>
              <a:gd name="connsiteX29" fmla="*/ 1146507 w 1171116"/>
              <a:gd name="connsiteY29" fmla="*/ 187521 h 711692"/>
              <a:gd name="connsiteX30" fmla="*/ 1085477 w 1171116"/>
              <a:gd name="connsiteY30" fmla="*/ 323854 h 711692"/>
              <a:gd name="connsiteX31" fmla="*/ 1171116 w 1171116"/>
              <a:gd name="connsiteY31" fmla="*/ 497102 h 711692"/>
              <a:gd name="connsiteX32" fmla="*/ 1098274 w 1171116"/>
              <a:gd name="connsiteY32" fmla="*/ 649678 h 711692"/>
              <a:gd name="connsiteX33" fmla="*/ 908293 w 1171116"/>
              <a:gd name="connsiteY33" fmla="*/ 711692 h 711692"/>
              <a:gd name="connsiteX34" fmla="*/ 718311 w 1171116"/>
              <a:gd name="connsiteY34" fmla="*/ 649678 h 711692"/>
              <a:gd name="connsiteX35" fmla="*/ 645469 w 1171116"/>
              <a:gd name="connsiteY35" fmla="*/ 497102 h 711692"/>
              <a:gd name="connsiteX36" fmla="*/ 731108 w 1171116"/>
              <a:gd name="connsiteY36" fmla="*/ 323854 h 711692"/>
              <a:gd name="connsiteX37" fmla="*/ 669094 w 1171116"/>
              <a:gd name="connsiteY37" fmla="*/ 187029 h 711692"/>
              <a:gd name="connsiteX38" fmla="*/ 737507 w 1171116"/>
              <a:gd name="connsiteY38" fmla="*/ 54140 h 711692"/>
              <a:gd name="connsiteX39" fmla="*/ 908293 w 1171116"/>
              <a:gd name="connsiteY39" fmla="*/ 0 h 711692"/>
              <a:gd name="connsiteX40" fmla="*/ 284480 w 1171116"/>
              <a:gd name="connsiteY40" fmla="*/ 0 h 711692"/>
              <a:gd name="connsiteX41" fmla="*/ 498086 w 1171116"/>
              <a:gd name="connsiteY41" fmla="*/ 96959 h 711692"/>
              <a:gd name="connsiteX42" fmla="*/ 568959 w 1171116"/>
              <a:gd name="connsiteY42" fmla="*/ 355846 h 711692"/>
              <a:gd name="connsiteX43" fmla="*/ 498086 w 1171116"/>
              <a:gd name="connsiteY43" fmla="*/ 614733 h 711692"/>
              <a:gd name="connsiteX44" fmla="*/ 284480 w 1171116"/>
              <a:gd name="connsiteY44" fmla="*/ 711692 h 711692"/>
              <a:gd name="connsiteX45" fmla="*/ 70874 w 1171116"/>
              <a:gd name="connsiteY45" fmla="*/ 614733 h 711692"/>
              <a:gd name="connsiteX46" fmla="*/ 0 w 1171116"/>
              <a:gd name="connsiteY46" fmla="*/ 355846 h 711692"/>
              <a:gd name="connsiteX47" fmla="*/ 70874 w 1171116"/>
              <a:gd name="connsiteY47" fmla="*/ 96959 h 711692"/>
              <a:gd name="connsiteX48" fmla="*/ 284480 w 1171116"/>
              <a:gd name="connsiteY48" fmla="*/ 0 h 71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171116" h="711692">
                <a:moveTo>
                  <a:pt x="908293" y="401619"/>
                </a:moveTo>
                <a:cubicBezTo>
                  <a:pt x="880075" y="401619"/>
                  <a:pt x="854809" y="409494"/>
                  <a:pt x="832497" y="425243"/>
                </a:cubicBezTo>
                <a:cubicBezTo>
                  <a:pt x="810185" y="440993"/>
                  <a:pt x="799029" y="463633"/>
                  <a:pt x="799029" y="493164"/>
                </a:cubicBezTo>
                <a:cubicBezTo>
                  <a:pt x="799029" y="522695"/>
                  <a:pt x="810513" y="545171"/>
                  <a:pt x="833482" y="560593"/>
                </a:cubicBezTo>
                <a:cubicBezTo>
                  <a:pt x="856450" y="576015"/>
                  <a:pt x="881387" y="583726"/>
                  <a:pt x="908293" y="583726"/>
                </a:cubicBezTo>
                <a:cubicBezTo>
                  <a:pt x="935198" y="583726"/>
                  <a:pt x="960136" y="576015"/>
                  <a:pt x="983104" y="560593"/>
                </a:cubicBezTo>
                <a:cubicBezTo>
                  <a:pt x="1006072" y="545171"/>
                  <a:pt x="1017556" y="522695"/>
                  <a:pt x="1017556" y="493164"/>
                </a:cubicBezTo>
                <a:cubicBezTo>
                  <a:pt x="1017556" y="463633"/>
                  <a:pt x="1006400" y="440993"/>
                  <a:pt x="984088" y="425243"/>
                </a:cubicBezTo>
                <a:cubicBezTo>
                  <a:pt x="961776" y="409494"/>
                  <a:pt x="936511" y="401619"/>
                  <a:pt x="908293" y="401619"/>
                </a:cubicBezTo>
                <a:close/>
                <a:moveTo>
                  <a:pt x="284480" y="126982"/>
                </a:moveTo>
                <a:cubicBezTo>
                  <a:pt x="238543" y="126982"/>
                  <a:pt x="204747" y="147982"/>
                  <a:pt x="183091" y="189982"/>
                </a:cubicBezTo>
                <a:cubicBezTo>
                  <a:pt x="161435" y="231981"/>
                  <a:pt x="150607" y="287433"/>
                  <a:pt x="150607" y="356339"/>
                </a:cubicBezTo>
                <a:cubicBezTo>
                  <a:pt x="150607" y="425243"/>
                  <a:pt x="161435" y="480696"/>
                  <a:pt x="183091" y="522695"/>
                </a:cubicBezTo>
                <a:cubicBezTo>
                  <a:pt x="204747" y="564694"/>
                  <a:pt x="238543" y="585694"/>
                  <a:pt x="284480" y="585694"/>
                </a:cubicBezTo>
                <a:cubicBezTo>
                  <a:pt x="330417" y="585694"/>
                  <a:pt x="364213" y="564694"/>
                  <a:pt x="385869" y="522695"/>
                </a:cubicBezTo>
                <a:cubicBezTo>
                  <a:pt x="407525" y="480696"/>
                  <a:pt x="418353" y="425243"/>
                  <a:pt x="418353" y="356339"/>
                </a:cubicBezTo>
                <a:cubicBezTo>
                  <a:pt x="418353" y="287433"/>
                  <a:pt x="407525" y="231981"/>
                  <a:pt x="385869" y="189982"/>
                </a:cubicBezTo>
                <a:cubicBezTo>
                  <a:pt x="364213" y="147982"/>
                  <a:pt x="330417" y="126982"/>
                  <a:pt x="284480" y="126982"/>
                </a:cubicBezTo>
                <a:close/>
                <a:moveTo>
                  <a:pt x="908293" y="119108"/>
                </a:moveTo>
                <a:cubicBezTo>
                  <a:pt x="882699" y="119108"/>
                  <a:pt x="860715" y="126982"/>
                  <a:pt x="842341" y="142732"/>
                </a:cubicBezTo>
                <a:cubicBezTo>
                  <a:pt x="823966" y="158482"/>
                  <a:pt x="814779" y="178005"/>
                  <a:pt x="814779" y="201302"/>
                </a:cubicBezTo>
                <a:cubicBezTo>
                  <a:pt x="814779" y="224598"/>
                  <a:pt x="824130" y="244121"/>
                  <a:pt x="842833" y="259871"/>
                </a:cubicBezTo>
                <a:cubicBezTo>
                  <a:pt x="861536" y="275621"/>
                  <a:pt x="883356" y="283496"/>
                  <a:pt x="908293" y="283496"/>
                </a:cubicBezTo>
                <a:cubicBezTo>
                  <a:pt x="933230" y="283496"/>
                  <a:pt x="955050" y="275621"/>
                  <a:pt x="973753" y="259871"/>
                </a:cubicBezTo>
                <a:cubicBezTo>
                  <a:pt x="992455" y="244121"/>
                  <a:pt x="1001807" y="224598"/>
                  <a:pt x="1001807" y="201302"/>
                </a:cubicBezTo>
                <a:cubicBezTo>
                  <a:pt x="1001807" y="178005"/>
                  <a:pt x="992619" y="158482"/>
                  <a:pt x="974245" y="142732"/>
                </a:cubicBezTo>
                <a:cubicBezTo>
                  <a:pt x="955870" y="126982"/>
                  <a:pt x="933886" y="119108"/>
                  <a:pt x="908293" y="119108"/>
                </a:cubicBezTo>
                <a:close/>
                <a:moveTo>
                  <a:pt x="908293" y="0"/>
                </a:moveTo>
                <a:cubicBezTo>
                  <a:pt x="976542" y="0"/>
                  <a:pt x="1033306" y="18047"/>
                  <a:pt x="1078587" y="54140"/>
                </a:cubicBezTo>
                <a:cubicBezTo>
                  <a:pt x="1123867" y="90233"/>
                  <a:pt x="1146507" y="134693"/>
                  <a:pt x="1146507" y="187521"/>
                </a:cubicBezTo>
                <a:cubicBezTo>
                  <a:pt x="1146507" y="240348"/>
                  <a:pt x="1126164" y="285793"/>
                  <a:pt x="1085477" y="323854"/>
                </a:cubicBezTo>
                <a:cubicBezTo>
                  <a:pt x="1142570" y="367822"/>
                  <a:pt x="1171116" y="425572"/>
                  <a:pt x="1171116" y="497102"/>
                </a:cubicBezTo>
                <a:cubicBezTo>
                  <a:pt x="1171116" y="557476"/>
                  <a:pt x="1146835" y="608334"/>
                  <a:pt x="1098274" y="649678"/>
                </a:cubicBezTo>
                <a:cubicBezTo>
                  <a:pt x="1049712" y="691021"/>
                  <a:pt x="986385" y="711692"/>
                  <a:pt x="908293" y="711692"/>
                </a:cubicBezTo>
                <a:cubicBezTo>
                  <a:pt x="830200" y="711692"/>
                  <a:pt x="766874" y="691021"/>
                  <a:pt x="718311" y="649678"/>
                </a:cubicBezTo>
                <a:cubicBezTo>
                  <a:pt x="669750" y="608334"/>
                  <a:pt x="645469" y="557476"/>
                  <a:pt x="645469" y="497102"/>
                </a:cubicBezTo>
                <a:cubicBezTo>
                  <a:pt x="645469" y="425572"/>
                  <a:pt x="674015" y="367822"/>
                  <a:pt x="731108" y="323854"/>
                </a:cubicBezTo>
                <a:cubicBezTo>
                  <a:pt x="689765" y="285136"/>
                  <a:pt x="669094" y="239528"/>
                  <a:pt x="669094" y="187029"/>
                </a:cubicBezTo>
                <a:cubicBezTo>
                  <a:pt x="669094" y="134529"/>
                  <a:pt x="691898" y="90233"/>
                  <a:pt x="737507" y="54140"/>
                </a:cubicBezTo>
                <a:cubicBezTo>
                  <a:pt x="783115" y="18047"/>
                  <a:pt x="840044" y="0"/>
                  <a:pt x="908293" y="0"/>
                </a:cubicBezTo>
                <a:close/>
                <a:moveTo>
                  <a:pt x="284480" y="0"/>
                </a:moveTo>
                <a:cubicBezTo>
                  <a:pt x="379634" y="0"/>
                  <a:pt x="450836" y="32320"/>
                  <a:pt x="498086" y="96959"/>
                </a:cubicBezTo>
                <a:cubicBezTo>
                  <a:pt x="545335" y="161599"/>
                  <a:pt x="568959" y="247895"/>
                  <a:pt x="568959" y="355846"/>
                </a:cubicBezTo>
                <a:cubicBezTo>
                  <a:pt x="568959" y="463797"/>
                  <a:pt x="545335" y="550093"/>
                  <a:pt x="498086" y="614733"/>
                </a:cubicBezTo>
                <a:cubicBezTo>
                  <a:pt x="450836" y="679373"/>
                  <a:pt x="379634" y="711692"/>
                  <a:pt x="284480" y="711692"/>
                </a:cubicBezTo>
                <a:cubicBezTo>
                  <a:pt x="189326" y="711692"/>
                  <a:pt x="118123" y="679373"/>
                  <a:pt x="70874" y="614733"/>
                </a:cubicBezTo>
                <a:cubicBezTo>
                  <a:pt x="23625" y="550093"/>
                  <a:pt x="0" y="463797"/>
                  <a:pt x="0" y="355846"/>
                </a:cubicBezTo>
                <a:cubicBezTo>
                  <a:pt x="0" y="247895"/>
                  <a:pt x="23625" y="161599"/>
                  <a:pt x="70874" y="96959"/>
                </a:cubicBezTo>
                <a:cubicBezTo>
                  <a:pt x="118123" y="32320"/>
                  <a:pt x="189326" y="0"/>
                  <a:pt x="284480" y="0"/>
                </a:cubicBez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a:t>
            </a:r>
          </a:p>
        </p:txBody>
      </p:sp>
      <p:sp>
        <p:nvSpPr>
          <p:cNvPr id="31" name="Рисунок 30"/>
          <p:cNvSpPr>
            <a:spLocks noGrp="1"/>
          </p:cNvSpPr>
          <p:nvPr>
            <p:ph type="pic" sz="quarter" idx="112" hasCustomPrompt="1"/>
          </p:nvPr>
        </p:nvSpPr>
        <p:spPr>
          <a:xfrm>
            <a:off x="10794244" y="6042880"/>
            <a:ext cx="2693828" cy="1633050"/>
          </a:xfrm>
          <a:custGeom>
            <a:avLst/>
            <a:gdLst>
              <a:gd name="connsiteX0" fmla="*/ 905436 w 1174166"/>
              <a:gd name="connsiteY0" fmla="*/ 128951 h 711692"/>
              <a:gd name="connsiteX1" fmla="*/ 833086 w 1174166"/>
              <a:gd name="connsiteY1" fmla="*/ 157006 h 711692"/>
              <a:gd name="connsiteX2" fmla="*/ 805032 w 1174166"/>
              <a:gd name="connsiteY2" fmla="*/ 228371 h 711692"/>
              <a:gd name="connsiteX3" fmla="*/ 830625 w 1174166"/>
              <a:gd name="connsiteY3" fmla="*/ 301706 h 711692"/>
              <a:gd name="connsiteX4" fmla="*/ 901991 w 1174166"/>
              <a:gd name="connsiteY4" fmla="*/ 331729 h 711692"/>
              <a:gd name="connsiteX5" fmla="*/ 978279 w 1174166"/>
              <a:gd name="connsiteY5" fmla="*/ 305152 h 711692"/>
              <a:gd name="connsiteX6" fmla="*/ 1008794 w 1174166"/>
              <a:gd name="connsiteY6" fmla="*/ 235262 h 711692"/>
              <a:gd name="connsiteX7" fmla="*/ 979263 w 1174166"/>
              <a:gd name="connsiteY7" fmla="*/ 160451 h 711692"/>
              <a:gd name="connsiteX8" fmla="*/ 905436 w 1174166"/>
              <a:gd name="connsiteY8" fmla="*/ 128951 h 711692"/>
              <a:gd name="connsiteX9" fmla="*/ 284480 w 1174166"/>
              <a:gd name="connsiteY9" fmla="*/ 126982 h 711692"/>
              <a:gd name="connsiteX10" fmla="*/ 183091 w 1174166"/>
              <a:gd name="connsiteY10" fmla="*/ 189982 h 711692"/>
              <a:gd name="connsiteX11" fmla="*/ 150607 w 1174166"/>
              <a:gd name="connsiteY11" fmla="*/ 356339 h 711692"/>
              <a:gd name="connsiteX12" fmla="*/ 183091 w 1174166"/>
              <a:gd name="connsiteY12" fmla="*/ 522695 h 711692"/>
              <a:gd name="connsiteX13" fmla="*/ 284480 w 1174166"/>
              <a:gd name="connsiteY13" fmla="*/ 585694 h 711692"/>
              <a:gd name="connsiteX14" fmla="*/ 385869 w 1174166"/>
              <a:gd name="connsiteY14" fmla="*/ 522695 h 711692"/>
              <a:gd name="connsiteX15" fmla="*/ 418353 w 1174166"/>
              <a:gd name="connsiteY15" fmla="*/ 356339 h 711692"/>
              <a:gd name="connsiteX16" fmla="*/ 385869 w 1174166"/>
              <a:gd name="connsiteY16" fmla="*/ 189982 h 711692"/>
              <a:gd name="connsiteX17" fmla="*/ 284480 w 1174166"/>
              <a:gd name="connsiteY17" fmla="*/ 126982 h 711692"/>
              <a:gd name="connsiteX18" fmla="*/ 905436 w 1174166"/>
              <a:gd name="connsiteY18" fmla="*/ 0 h 711692"/>
              <a:gd name="connsiteX19" fmla="*/ 1031927 w 1174166"/>
              <a:gd name="connsiteY19" fmla="*/ 28055 h 711692"/>
              <a:gd name="connsiteX20" fmla="*/ 1116089 w 1174166"/>
              <a:gd name="connsiteY20" fmla="*/ 106311 h 711692"/>
              <a:gd name="connsiteX21" fmla="*/ 1174166 w 1174166"/>
              <a:gd name="connsiteY21" fmla="*/ 350432 h 711692"/>
              <a:gd name="connsiteX22" fmla="*/ 1151034 w 1174166"/>
              <a:gd name="connsiteY22" fmla="*/ 516297 h 711692"/>
              <a:gd name="connsiteX23" fmla="*/ 1088527 w 1174166"/>
              <a:gd name="connsiteY23" fmla="*/ 629006 h 711692"/>
              <a:gd name="connsiteX24" fmla="*/ 892640 w 1174166"/>
              <a:gd name="connsiteY24" fmla="*/ 711692 h 711692"/>
              <a:gd name="connsiteX25" fmla="*/ 800110 w 1174166"/>
              <a:gd name="connsiteY25" fmla="*/ 697419 h 711692"/>
              <a:gd name="connsiteX26" fmla="*/ 733173 w 1174166"/>
              <a:gd name="connsiteY26" fmla="*/ 668872 h 711692"/>
              <a:gd name="connsiteX27" fmla="*/ 681002 w 1174166"/>
              <a:gd name="connsiteY27" fmla="*/ 631959 h 711692"/>
              <a:gd name="connsiteX28" fmla="*/ 757782 w 1174166"/>
              <a:gd name="connsiteY28" fmla="*/ 523679 h 711692"/>
              <a:gd name="connsiteX29" fmla="*/ 775993 w 1174166"/>
              <a:gd name="connsiteY29" fmla="*/ 538937 h 711692"/>
              <a:gd name="connsiteX30" fmla="*/ 819797 w 1174166"/>
              <a:gd name="connsiteY30" fmla="*/ 564038 h 711692"/>
              <a:gd name="connsiteX31" fmla="*/ 880827 w 1174166"/>
              <a:gd name="connsiteY31" fmla="*/ 579788 h 711692"/>
              <a:gd name="connsiteX32" fmla="*/ 979756 w 1174166"/>
              <a:gd name="connsiteY32" fmla="*/ 536968 h 711692"/>
              <a:gd name="connsiteX33" fmla="*/ 1022575 w 1174166"/>
              <a:gd name="connsiteY33" fmla="*/ 420322 h 711692"/>
              <a:gd name="connsiteX34" fmla="*/ 886733 w 1174166"/>
              <a:gd name="connsiteY34" fmla="*/ 462649 h 711692"/>
              <a:gd name="connsiteX35" fmla="*/ 725791 w 1174166"/>
              <a:gd name="connsiteY35" fmla="*/ 399158 h 711692"/>
              <a:gd name="connsiteX36" fmla="*/ 661315 w 1174166"/>
              <a:gd name="connsiteY36" fmla="*/ 231325 h 711692"/>
              <a:gd name="connsiteX37" fmla="*/ 730713 w 1174166"/>
              <a:gd name="connsiteY37" fmla="*/ 63492 h 711692"/>
              <a:gd name="connsiteX38" fmla="*/ 905436 w 1174166"/>
              <a:gd name="connsiteY38" fmla="*/ 0 h 711692"/>
              <a:gd name="connsiteX39" fmla="*/ 284480 w 1174166"/>
              <a:gd name="connsiteY39" fmla="*/ 0 h 711692"/>
              <a:gd name="connsiteX40" fmla="*/ 498086 w 1174166"/>
              <a:gd name="connsiteY40" fmla="*/ 96959 h 711692"/>
              <a:gd name="connsiteX41" fmla="*/ 568959 w 1174166"/>
              <a:gd name="connsiteY41" fmla="*/ 355846 h 711692"/>
              <a:gd name="connsiteX42" fmla="*/ 498086 w 1174166"/>
              <a:gd name="connsiteY42" fmla="*/ 614733 h 711692"/>
              <a:gd name="connsiteX43" fmla="*/ 284480 w 1174166"/>
              <a:gd name="connsiteY43" fmla="*/ 711692 h 711692"/>
              <a:gd name="connsiteX44" fmla="*/ 70874 w 1174166"/>
              <a:gd name="connsiteY44" fmla="*/ 614733 h 711692"/>
              <a:gd name="connsiteX45" fmla="*/ 0 w 1174166"/>
              <a:gd name="connsiteY45" fmla="*/ 355846 h 711692"/>
              <a:gd name="connsiteX46" fmla="*/ 70874 w 1174166"/>
              <a:gd name="connsiteY46" fmla="*/ 96959 h 711692"/>
              <a:gd name="connsiteX47" fmla="*/ 284480 w 1174166"/>
              <a:gd name="connsiteY47" fmla="*/ 0 h 71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74166" h="711692">
                <a:moveTo>
                  <a:pt x="905436" y="128951"/>
                </a:moveTo>
                <a:cubicBezTo>
                  <a:pt x="875906" y="128951"/>
                  <a:pt x="851788" y="138303"/>
                  <a:pt x="833086" y="157006"/>
                </a:cubicBezTo>
                <a:cubicBezTo>
                  <a:pt x="814383" y="175708"/>
                  <a:pt x="805032" y="199497"/>
                  <a:pt x="805032" y="228371"/>
                </a:cubicBezTo>
                <a:cubicBezTo>
                  <a:pt x="805032" y="257246"/>
                  <a:pt x="813563" y="281691"/>
                  <a:pt x="830625" y="301706"/>
                </a:cubicBezTo>
                <a:cubicBezTo>
                  <a:pt x="847687" y="321722"/>
                  <a:pt x="871476" y="331729"/>
                  <a:pt x="901991" y="331729"/>
                </a:cubicBezTo>
                <a:cubicBezTo>
                  <a:pt x="932506" y="331729"/>
                  <a:pt x="957936" y="322870"/>
                  <a:pt x="978279" y="305152"/>
                </a:cubicBezTo>
                <a:cubicBezTo>
                  <a:pt x="998622" y="287433"/>
                  <a:pt x="1008794" y="264137"/>
                  <a:pt x="1008794" y="235262"/>
                </a:cubicBezTo>
                <a:cubicBezTo>
                  <a:pt x="1008794" y="206387"/>
                  <a:pt x="998950" y="181451"/>
                  <a:pt x="979263" y="160451"/>
                </a:cubicBezTo>
                <a:cubicBezTo>
                  <a:pt x="959576" y="139451"/>
                  <a:pt x="934967" y="128951"/>
                  <a:pt x="905436" y="128951"/>
                </a:cubicBezTo>
                <a:close/>
                <a:moveTo>
                  <a:pt x="284480" y="126982"/>
                </a:moveTo>
                <a:cubicBezTo>
                  <a:pt x="238543" y="126982"/>
                  <a:pt x="204747" y="147982"/>
                  <a:pt x="183091" y="189982"/>
                </a:cubicBezTo>
                <a:cubicBezTo>
                  <a:pt x="161435" y="231981"/>
                  <a:pt x="150607" y="287433"/>
                  <a:pt x="150607" y="356339"/>
                </a:cubicBezTo>
                <a:cubicBezTo>
                  <a:pt x="150607" y="425243"/>
                  <a:pt x="161435" y="480696"/>
                  <a:pt x="183091" y="522695"/>
                </a:cubicBezTo>
                <a:cubicBezTo>
                  <a:pt x="204747" y="564694"/>
                  <a:pt x="238543" y="585694"/>
                  <a:pt x="284480" y="585694"/>
                </a:cubicBezTo>
                <a:cubicBezTo>
                  <a:pt x="330417" y="585694"/>
                  <a:pt x="364213" y="564694"/>
                  <a:pt x="385869" y="522695"/>
                </a:cubicBezTo>
                <a:cubicBezTo>
                  <a:pt x="407525" y="480696"/>
                  <a:pt x="418353" y="425243"/>
                  <a:pt x="418353" y="356339"/>
                </a:cubicBezTo>
                <a:cubicBezTo>
                  <a:pt x="418353" y="287433"/>
                  <a:pt x="407525" y="231981"/>
                  <a:pt x="385869" y="189982"/>
                </a:cubicBezTo>
                <a:cubicBezTo>
                  <a:pt x="364213" y="147982"/>
                  <a:pt x="330417" y="126982"/>
                  <a:pt x="284480" y="126982"/>
                </a:cubicBezTo>
                <a:close/>
                <a:moveTo>
                  <a:pt x="905436" y="0"/>
                </a:moveTo>
                <a:cubicBezTo>
                  <a:pt x="953998" y="0"/>
                  <a:pt x="996161" y="9351"/>
                  <a:pt x="1031927" y="28055"/>
                </a:cubicBezTo>
                <a:cubicBezTo>
                  <a:pt x="1067692" y="46757"/>
                  <a:pt x="1095746" y="72843"/>
                  <a:pt x="1116089" y="106311"/>
                </a:cubicBezTo>
                <a:cubicBezTo>
                  <a:pt x="1154807" y="171279"/>
                  <a:pt x="1174166" y="252653"/>
                  <a:pt x="1174166" y="350432"/>
                </a:cubicBezTo>
                <a:cubicBezTo>
                  <a:pt x="1174166" y="413431"/>
                  <a:pt x="1166455" y="468719"/>
                  <a:pt x="1151034" y="516297"/>
                </a:cubicBezTo>
                <a:cubicBezTo>
                  <a:pt x="1135612" y="563874"/>
                  <a:pt x="1114777" y="601444"/>
                  <a:pt x="1088527" y="629006"/>
                </a:cubicBezTo>
                <a:cubicBezTo>
                  <a:pt x="1034715" y="684130"/>
                  <a:pt x="969419" y="711692"/>
                  <a:pt x="892640" y="711692"/>
                </a:cubicBezTo>
                <a:cubicBezTo>
                  <a:pt x="860484" y="711692"/>
                  <a:pt x="829640" y="706935"/>
                  <a:pt x="800110" y="697419"/>
                </a:cubicBezTo>
                <a:cubicBezTo>
                  <a:pt x="770579" y="687904"/>
                  <a:pt x="748267" y="678388"/>
                  <a:pt x="733173" y="668872"/>
                </a:cubicBezTo>
                <a:cubicBezTo>
                  <a:pt x="718080" y="659357"/>
                  <a:pt x="700690" y="647052"/>
                  <a:pt x="681002" y="631959"/>
                </a:cubicBezTo>
                <a:lnTo>
                  <a:pt x="757782" y="523679"/>
                </a:lnTo>
                <a:cubicBezTo>
                  <a:pt x="762376" y="527617"/>
                  <a:pt x="768446" y="532703"/>
                  <a:pt x="775993" y="538937"/>
                </a:cubicBezTo>
                <a:cubicBezTo>
                  <a:pt x="783540" y="545171"/>
                  <a:pt x="798141" y="553538"/>
                  <a:pt x="819797" y="564038"/>
                </a:cubicBezTo>
                <a:cubicBezTo>
                  <a:pt x="841453" y="574538"/>
                  <a:pt x="861796" y="579788"/>
                  <a:pt x="880827" y="579788"/>
                </a:cubicBezTo>
                <a:cubicBezTo>
                  <a:pt x="923483" y="579788"/>
                  <a:pt x="956459" y="565514"/>
                  <a:pt x="979756" y="536968"/>
                </a:cubicBezTo>
                <a:cubicBezTo>
                  <a:pt x="1003052" y="508422"/>
                  <a:pt x="1017325" y="469540"/>
                  <a:pt x="1022575" y="420322"/>
                </a:cubicBezTo>
                <a:cubicBezTo>
                  <a:pt x="980576" y="448540"/>
                  <a:pt x="935295" y="462649"/>
                  <a:pt x="886733" y="462649"/>
                </a:cubicBezTo>
                <a:cubicBezTo>
                  <a:pt x="822422" y="462649"/>
                  <a:pt x="768775" y="441485"/>
                  <a:pt x="725791" y="399158"/>
                </a:cubicBezTo>
                <a:cubicBezTo>
                  <a:pt x="682807" y="356831"/>
                  <a:pt x="661315" y="300886"/>
                  <a:pt x="661315" y="231325"/>
                </a:cubicBezTo>
                <a:cubicBezTo>
                  <a:pt x="661315" y="161763"/>
                  <a:pt x="684448" y="105819"/>
                  <a:pt x="730713" y="63492"/>
                </a:cubicBezTo>
                <a:cubicBezTo>
                  <a:pt x="776977" y="21164"/>
                  <a:pt x="835219" y="0"/>
                  <a:pt x="905436" y="0"/>
                </a:cubicBezTo>
                <a:close/>
                <a:moveTo>
                  <a:pt x="284480" y="0"/>
                </a:moveTo>
                <a:cubicBezTo>
                  <a:pt x="379634" y="0"/>
                  <a:pt x="450836" y="32320"/>
                  <a:pt x="498086" y="96959"/>
                </a:cubicBezTo>
                <a:cubicBezTo>
                  <a:pt x="545335" y="161599"/>
                  <a:pt x="568959" y="247895"/>
                  <a:pt x="568959" y="355846"/>
                </a:cubicBezTo>
                <a:cubicBezTo>
                  <a:pt x="568959" y="463797"/>
                  <a:pt x="545335" y="550093"/>
                  <a:pt x="498086" y="614733"/>
                </a:cubicBezTo>
                <a:cubicBezTo>
                  <a:pt x="450836" y="679373"/>
                  <a:pt x="379634" y="711692"/>
                  <a:pt x="284480" y="711692"/>
                </a:cubicBezTo>
                <a:cubicBezTo>
                  <a:pt x="189326" y="711692"/>
                  <a:pt x="118123" y="679373"/>
                  <a:pt x="70874" y="614733"/>
                </a:cubicBezTo>
                <a:cubicBezTo>
                  <a:pt x="23625" y="550093"/>
                  <a:pt x="0" y="463797"/>
                  <a:pt x="0" y="355846"/>
                </a:cubicBezTo>
                <a:cubicBezTo>
                  <a:pt x="0" y="247895"/>
                  <a:pt x="23625" y="161599"/>
                  <a:pt x="70874" y="96959"/>
                </a:cubicBezTo>
                <a:cubicBezTo>
                  <a:pt x="118123" y="32320"/>
                  <a:pt x="189326" y="0"/>
                  <a:pt x="284480" y="0"/>
                </a:cubicBez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a:t>
            </a:r>
          </a:p>
        </p:txBody>
      </p:sp>
      <p:sp>
        <p:nvSpPr>
          <p:cNvPr id="14"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15"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Tree>
    <p:extLst>
      <p:ext uri="{BB962C8B-B14F-4D97-AF65-F5344CB8AC3E}">
        <p14:creationId xmlns:p14="http://schemas.microsoft.com/office/powerpoint/2010/main" val="4237276289"/>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097">
    <p:spTree>
      <p:nvGrpSpPr>
        <p:cNvPr id="1" name=""/>
        <p:cNvGrpSpPr/>
        <p:nvPr/>
      </p:nvGrpSpPr>
      <p:grpSpPr>
        <a:xfrm>
          <a:off x="0" y="0"/>
          <a:ext cx="0" cy="0"/>
          <a:chOff x="0" y="0"/>
          <a:chExt cx="0" cy="0"/>
        </a:xfrm>
      </p:grpSpPr>
      <p:sp>
        <p:nvSpPr>
          <p:cNvPr id="11"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5"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6"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Tree>
    <p:extLst>
      <p:ext uri="{BB962C8B-B14F-4D97-AF65-F5344CB8AC3E}">
        <p14:creationId xmlns:p14="http://schemas.microsoft.com/office/powerpoint/2010/main" val="4123216904"/>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08">
    <p:bg>
      <p:bgRef idx="1001">
        <a:schemeClr val="bg1"/>
      </p:bgRef>
    </p:bg>
    <p:spTree>
      <p:nvGrpSpPr>
        <p:cNvPr id="1" name=""/>
        <p:cNvGrpSpPr/>
        <p:nvPr/>
      </p:nvGrpSpPr>
      <p:grpSpPr>
        <a:xfrm>
          <a:off x="0" y="0"/>
          <a:ext cx="0" cy="0"/>
          <a:chOff x="0" y="0"/>
          <a:chExt cx="0" cy="0"/>
        </a:xfrm>
      </p:grpSpPr>
      <p:sp>
        <p:nvSpPr>
          <p:cNvPr id="23" name="Picture Placeholder 22"/>
          <p:cNvSpPr>
            <a:spLocks noGrp="1"/>
          </p:cNvSpPr>
          <p:nvPr>
            <p:ph type="pic" sz="quarter" idx="10" hasCustomPrompt="1"/>
          </p:nvPr>
        </p:nvSpPr>
        <p:spPr>
          <a:xfrm>
            <a:off x="0" y="-2"/>
            <a:ext cx="18298148" cy="10288590"/>
          </a:xfrm>
          <a:custGeom>
            <a:avLst/>
            <a:gdLst>
              <a:gd name="connsiteX0" fmla="*/ 4432939 w 18298148"/>
              <a:gd name="connsiteY0" fmla="*/ 0 h 10288590"/>
              <a:gd name="connsiteX1" fmla="*/ 18298148 w 18298148"/>
              <a:gd name="connsiteY1" fmla="*/ 0 h 10288590"/>
              <a:gd name="connsiteX2" fmla="*/ 18298148 w 18298148"/>
              <a:gd name="connsiteY2" fmla="*/ 8664327 h 10288590"/>
              <a:gd name="connsiteX3" fmla="*/ 16692392 w 18298148"/>
              <a:gd name="connsiteY3" fmla="*/ 10288590 h 10288590"/>
              <a:gd name="connsiteX4" fmla="*/ 0 w 18298148"/>
              <a:gd name="connsiteY4" fmla="*/ 10288590 h 10288590"/>
              <a:gd name="connsiteX5" fmla="*/ 0 w 18298148"/>
              <a:gd name="connsiteY5" fmla="*/ 4466965 h 1028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8148" h="10288590">
                <a:moveTo>
                  <a:pt x="4432939" y="0"/>
                </a:moveTo>
                <a:lnTo>
                  <a:pt x="18298148" y="0"/>
                </a:lnTo>
                <a:lnTo>
                  <a:pt x="18298148" y="8664327"/>
                </a:lnTo>
                <a:lnTo>
                  <a:pt x="16692392" y="10288590"/>
                </a:lnTo>
                <a:lnTo>
                  <a:pt x="0" y="10288590"/>
                </a:lnTo>
                <a:lnTo>
                  <a:pt x="0" y="4466965"/>
                </a:lnTo>
                <a:close/>
              </a:path>
            </a:pathLst>
          </a:custGeom>
          <a:solidFill>
            <a:schemeClr val="tx1">
              <a:alpha val="10000"/>
            </a:schemeClr>
          </a:solidFill>
        </p:spPr>
        <p:txBody>
          <a:bodyPr wrap="square" anchor="ctr">
            <a:noAutofit/>
          </a:bodyPr>
          <a:lstStyle>
            <a:lvl1pPr marL="0" marR="0" indent="0" algn="ctr" defTabSz="1360314" rtl="0" eaLnBrk="1" fontAlgn="auto" latinLnBrk="0" hangingPunct="1">
              <a:lnSpc>
                <a:spcPct val="100000"/>
              </a:lnSpc>
              <a:spcBef>
                <a:spcPts val="744"/>
              </a:spcBef>
              <a:spcAft>
                <a:spcPts val="0"/>
              </a:spcAft>
              <a:buClrTx/>
              <a:buSzPct val="100000"/>
              <a:buFontTx/>
              <a:buNone/>
              <a:tabLst/>
              <a:defRPr sz="1505" baseline="0"/>
            </a:lvl1pPr>
          </a:lstStyle>
          <a:p>
            <a:r>
              <a:rPr lang="en-US" dirty="0"/>
              <a:t>Drop your image here</a:t>
            </a:r>
          </a:p>
        </p:txBody>
      </p:sp>
      <p:sp>
        <p:nvSpPr>
          <p:cNvPr id="16" name="Рисунок 15"/>
          <p:cNvSpPr>
            <a:spLocks noGrp="1"/>
          </p:cNvSpPr>
          <p:nvPr>
            <p:ph type="pic" sz="quarter" idx="104" hasCustomPrompt="1"/>
          </p:nvPr>
        </p:nvSpPr>
        <p:spPr>
          <a:xfrm>
            <a:off x="5903120" y="2225691"/>
            <a:ext cx="6481763" cy="5240204"/>
          </a:xfrm>
          <a:custGeom>
            <a:avLst/>
            <a:gdLst>
              <a:gd name="connsiteX0" fmla="*/ 1058643 w 3276441"/>
              <a:gd name="connsiteY0" fmla="*/ 472544 h 2648442"/>
              <a:gd name="connsiteX1" fmla="*/ 681342 w 3276441"/>
              <a:gd name="connsiteY1" fmla="*/ 706985 h 2648442"/>
              <a:gd name="connsiteX2" fmla="*/ 560459 w 3276441"/>
              <a:gd name="connsiteY2" fmla="*/ 1326054 h 2648442"/>
              <a:gd name="connsiteX3" fmla="*/ 681342 w 3276441"/>
              <a:gd name="connsiteY3" fmla="*/ 1945122 h 2648442"/>
              <a:gd name="connsiteX4" fmla="*/ 1058643 w 3276441"/>
              <a:gd name="connsiteY4" fmla="*/ 2179561 h 2648442"/>
              <a:gd name="connsiteX5" fmla="*/ 1435947 w 3276441"/>
              <a:gd name="connsiteY5" fmla="*/ 1945122 h 2648442"/>
              <a:gd name="connsiteX6" fmla="*/ 1556829 w 3276441"/>
              <a:gd name="connsiteY6" fmla="*/ 1326054 h 2648442"/>
              <a:gd name="connsiteX7" fmla="*/ 1435947 w 3276441"/>
              <a:gd name="connsiteY7" fmla="*/ 706985 h 2648442"/>
              <a:gd name="connsiteX8" fmla="*/ 1058643 w 3276441"/>
              <a:gd name="connsiteY8" fmla="*/ 472544 h 2648442"/>
              <a:gd name="connsiteX9" fmla="*/ 2239777 w 3276441"/>
              <a:gd name="connsiteY9" fmla="*/ 43961 h 2648442"/>
              <a:gd name="connsiteX10" fmla="*/ 3276441 w 3276441"/>
              <a:gd name="connsiteY10" fmla="*/ 43961 h 2648442"/>
              <a:gd name="connsiteX11" fmla="*/ 3276441 w 3276441"/>
              <a:gd name="connsiteY11" fmla="*/ 2604482 h 2648442"/>
              <a:gd name="connsiteX12" fmla="*/ 2726973 w 3276441"/>
              <a:gd name="connsiteY12" fmla="*/ 2604482 h 2648442"/>
              <a:gd name="connsiteX13" fmla="*/ 2726973 w 3276441"/>
              <a:gd name="connsiteY13" fmla="*/ 531156 h 2648442"/>
              <a:gd name="connsiteX14" fmla="*/ 2239777 w 3276441"/>
              <a:gd name="connsiteY14" fmla="*/ 531156 h 2648442"/>
              <a:gd name="connsiteX15" fmla="*/ 1058643 w 3276441"/>
              <a:gd name="connsiteY15" fmla="*/ 0 h 2648442"/>
              <a:gd name="connsiteX16" fmla="*/ 1853542 w 3276441"/>
              <a:gd name="connsiteY16" fmla="*/ 360818 h 2648442"/>
              <a:gd name="connsiteX17" fmla="*/ 2117286 w 3276441"/>
              <a:gd name="connsiteY17" fmla="*/ 1324222 h 2648442"/>
              <a:gd name="connsiteX18" fmla="*/ 1853542 w 3276441"/>
              <a:gd name="connsiteY18" fmla="*/ 2287624 h 2648442"/>
              <a:gd name="connsiteX19" fmla="*/ 1058643 w 3276441"/>
              <a:gd name="connsiteY19" fmla="*/ 2648442 h 2648442"/>
              <a:gd name="connsiteX20" fmla="*/ 263747 w 3276441"/>
              <a:gd name="connsiteY20" fmla="*/ 2287624 h 2648442"/>
              <a:gd name="connsiteX21" fmla="*/ 0 w 3276441"/>
              <a:gd name="connsiteY21" fmla="*/ 1324222 h 2648442"/>
              <a:gd name="connsiteX22" fmla="*/ 263747 w 3276441"/>
              <a:gd name="connsiteY22" fmla="*/ 360818 h 2648442"/>
              <a:gd name="connsiteX23" fmla="*/ 1058643 w 3276441"/>
              <a:gd name="connsiteY23" fmla="*/ 0 h 264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76441" h="2648442">
                <a:moveTo>
                  <a:pt x="1058643" y="472544"/>
                </a:moveTo>
                <a:cubicBezTo>
                  <a:pt x="887698" y="472544"/>
                  <a:pt x="761931" y="550691"/>
                  <a:pt x="681342" y="706985"/>
                </a:cubicBezTo>
                <a:cubicBezTo>
                  <a:pt x="600753" y="863277"/>
                  <a:pt x="560459" y="1069634"/>
                  <a:pt x="560459" y="1326054"/>
                </a:cubicBezTo>
                <a:cubicBezTo>
                  <a:pt x="560459" y="1582471"/>
                  <a:pt x="600753" y="1788828"/>
                  <a:pt x="681342" y="1945122"/>
                </a:cubicBezTo>
                <a:cubicBezTo>
                  <a:pt x="761931" y="2101414"/>
                  <a:pt x="887698" y="2179561"/>
                  <a:pt x="1058643" y="2179561"/>
                </a:cubicBezTo>
                <a:cubicBezTo>
                  <a:pt x="1229590" y="2179561"/>
                  <a:pt x="1355358" y="2101414"/>
                  <a:pt x="1435947" y="1945122"/>
                </a:cubicBezTo>
                <a:cubicBezTo>
                  <a:pt x="1516536" y="1788828"/>
                  <a:pt x="1556829" y="1582471"/>
                  <a:pt x="1556829" y="1326054"/>
                </a:cubicBezTo>
                <a:cubicBezTo>
                  <a:pt x="1556829" y="1069634"/>
                  <a:pt x="1516536" y="863277"/>
                  <a:pt x="1435947" y="706985"/>
                </a:cubicBezTo>
                <a:cubicBezTo>
                  <a:pt x="1355358" y="550691"/>
                  <a:pt x="1229590" y="472544"/>
                  <a:pt x="1058643" y="472544"/>
                </a:cubicBezTo>
                <a:close/>
                <a:moveTo>
                  <a:pt x="2239777" y="43961"/>
                </a:moveTo>
                <a:lnTo>
                  <a:pt x="3276441" y="43961"/>
                </a:lnTo>
                <a:lnTo>
                  <a:pt x="3276441" y="2604482"/>
                </a:lnTo>
                <a:lnTo>
                  <a:pt x="2726973" y="2604482"/>
                </a:lnTo>
                <a:lnTo>
                  <a:pt x="2726973" y="531156"/>
                </a:lnTo>
                <a:lnTo>
                  <a:pt x="2239777" y="531156"/>
                </a:lnTo>
                <a:close/>
                <a:moveTo>
                  <a:pt x="1058643" y="0"/>
                </a:moveTo>
                <a:cubicBezTo>
                  <a:pt x="1412746" y="0"/>
                  <a:pt x="1677711" y="120274"/>
                  <a:pt x="1853542" y="360818"/>
                </a:cubicBezTo>
                <a:cubicBezTo>
                  <a:pt x="2029372" y="601364"/>
                  <a:pt x="2117286" y="922499"/>
                  <a:pt x="2117286" y="1324222"/>
                </a:cubicBezTo>
                <a:cubicBezTo>
                  <a:pt x="2117286" y="1725944"/>
                  <a:pt x="2029372" y="2047079"/>
                  <a:pt x="1853542" y="2287624"/>
                </a:cubicBezTo>
                <a:cubicBezTo>
                  <a:pt x="1677711" y="2528170"/>
                  <a:pt x="1412746" y="2648442"/>
                  <a:pt x="1058643" y="2648442"/>
                </a:cubicBezTo>
                <a:cubicBezTo>
                  <a:pt x="704543" y="2648442"/>
                  <a:pt x="439575" y="2528170"/>
                  <a:pt x="263747" y="2287624"/>
                </a:cubicBezTo>
                <a:cubicBezTo>
                  <a:pt x="87916" y="2047079"/>
                  <a:pt x="0" y="1725944"/>
                  <a:pt x="0" y="1324222"/>
                </a:cubicBezTo>
                <a:cubicBezTo>
                  <a:pt x="0" y="922499"/>
                  <a:pt x="87916" y="601364"/>
                  <a:pt x="263747" y="360818"/>
                </a:cubicBezTo>
                <a:cubicBezTo>
                  <a:pt x="439575" y="120274"/>
                  <a:pt x="704543" y="0"/>
                  <a:pt x="1058643" y="0"/>
                </a:cubicBezTo>
                <a:close/>
              </a:path>
            </a:pathLst>
          </a:custGeom>
          <a:solidFill>
            <a:schemeClr val="tx1">
              <a:alpha val="5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11"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22" name="Заголовок 17"/>
          <p:cNvSpPr>
            <a:spLocks noGrp="1"/>
          </p:cNvSpPr>
          <p:nvPr>
            <p:ph type="title" hasCustomPrompt="1"/>
          </p:nvPr>
        </p:nvSpPr>
        <p:spPr>
          <a:xfrm>
            <a:off x="3743327" y="3862497"/>
            <a:ext cx="6372223" cy="5316121"/>
          </a:xfrm>
          <a:prstGeom prst="rect">
            <a:avLst/>
          </a:prstGeom>
        </p:spPr>
        <p:txBody>
          <a:bodyPr vert="horz" lIns="0" tIns="0" rIns="0" bIns="0" rtlCol="0" anchor="b" anchorCtr="0">
            <a:noAutofit/>
          </a:bodyPr>
          <a:lstStyle>
            <a:lvl1pPr algn="l">
              <a:lnSpc>
                <a:spcPct val="100000"/>
              </a:lnSpc>
              <a:defRPr sz="8100" kern="100" spc="0" baseline="0">
                <a:solidFill>
                  <a:schemeClr val="tx1"/>
                </a:solidFill>
              </a:defRPr>
            </a:lvl1pPr>
          </a:lstStyle>
          <a:p>
            <a:r>
              <a:rPr lang="en-US" dirty="0"/>
              <a:t>H2 Title here</a:t>
            </a:r>
          </a:p>
        </p:txBody>
      </p:sp>
      <p:sp>
        <p:nvSpPr>
          <p:cNvPr id="15" name="Текст 7"/>
          <p:cNvSpPr>
            <a:spLocks noGrp="1"/>
          </p:cNvSpPr>
          <p:nvPr>
            <p:ph type="body" sz="quarter" idx="53" hasCustomPrompt="1"/>
          </p:nvPr>
        </p:nvSpPr>
        <p:spPr>
          <a:xfrm>
            <a:off x="10115550" y="8350371"/>
            <a:ext cx="6588918" cy="828248"/>
          </a:xfrm>
        </p:spPr>
        <p:txBody>
          <a:bodyPr tIns="0" anchor="ctr">
            <a:noAutofit/>
          </a:bodyPr>
          <a:lstStyle>
            <a:lvl1pPr algn="l">
              <a:lnSpc>
                <a:spcPct val="100000"/>
              </a:lnSpc>
              <a:defRPr sz="2100" b="1" spc="0" baseline="0">
                <a:solidFill>
                  <a:schemeClr val="tx1">
                    <a:lumMod val="50000"/>
                    <a:lumOff val="50000"/>
                  </a:schemeClr>
                </a:solidFill>
              </a:defRPr>
            </a:lvl1pPr>
            <a:lvl2pPr algn="ctr">
              <a:defRPr/>
            </a:lvl2pPr>
            <a:lvl3pPr algn="ctr">
              <a:defRPr/>
            </a:lvl3pPr>
            <a:lvl4pPr algn="ctr">
              <a:lnSpc>
                <a:spcPct val="150000"/>
              </a:lnSpc>
              <a:defRPr/>
            </a:lvl4pPr>
            <a:lvl5pPr algn="ctr">
              <a:defRPr/>
            </a:lvl5pPr>
          </a:lstStyle>
          <a:p>
            <a:pPr lvl="0"/>
            <a:r>
              <a:rPr lang="en-US" dirty="0"/>
              <a:t>Caption text here</a:t>
            </a:r>
          </a:p>
        </p:txBody>
      </p:sp>
      <p:sp>
        <p:nvSpPr>
          <p:cNvPr id="20"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26488110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100"/>
                                  </p:stCondLst>
                                  <p:iterate type="lt">
                                    <p:tmPct val="2000"/>
                                  </p:iterate>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iterate type="wd">
                                    <p:tmPct val="5000"/>
                                  </p:iterate>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800" fill="hold"/>
                                        <p:tgtEl>
                                          <p:spTgt spid="15"/>
                                        </p:tgtEl>
                                        <p:attrNameLst>
                                          <p:attrName>ppt_x</p:attrName>
                                        </p:attrNameLst>
                                      </p:cBhvr>
                                      <p:tavLst>
                                        <p:tav tm="0">
                                          <p:val>
                                            <p:strVal val="#ppt_x"/>
                                          </p:val>
                                        </p:tav>
                                        <p:tav tm="100000">
                                          <p:val>
                                            <p:strVal val="#ppt_x"/>
                                          </p:val>
                                        </p:tav>
                                      </p:tavLst>
                                    </p:anim>
                                    <p:anim calcmode="lin" valueType="num">
                                      <p:cBhvr additive="base">
                                        <p:cTn id="12" dur="8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5" grpId="0">
        <p:tmplLst>
          <p:tmpl>
            <p:tnLst>
              <p:par>
                <p:cTn presetID="2" presetClass="entr" presetSubtype="4" decel="100000" fill="hold" nodeType="withEffect">
                  <p:stCondLst>
                    <p:cond delay="0"/>
                  </p:stCondLst>
                  <p:iterate type="wd">
                    <p:tmPct val="5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800" fill="hold"/>
                        <p:tgtEl>
                          <p:spTgt spid="15"/>
                        </p:tgtEl>
                        <p:attrNameLst>
                          <p:attrName>ppt_x</p:attrName>
                        </p:attrNameLst>
                      </p:cBhvr>
                      <p:tavLst>
                        <p:tav tm="0">
                          <p:val>
                            <p:strVal val="#ppt_x"/>
                          </p:val>
                        </p:tav>
                        <p:tav tm="100000">
                          <p:val>
                            <p:strVal val="#ppt_x"/>
                          </p:val>
                        </p:tav>
                      </p:tavLst>
                    </p:anim>
                    <p:anim calcmode="lin" valueType="num">
                      <p:cBhvr additive="base">
                        <p:cTn dur="800" fill="hold"/>
                        <p:tgtEl>
                          <p:spTgt spid="15"/>
                        </p:tgtEl>
                        <p:attrNameLst>
                          <p:attrName>ppt_y</p:attrName>
                        </p:attrNameLst>
                      </p:cBhvr>
                      <p:tavLst>
                        <p:tav tm="0">
                          <p:val>
                            <p:strVal val="1+#ppt_h/2"/>
                          </p:val>
                        </p:tav>
                        <p:tav tm="100000">
                          <p:val>
                            <p:strVal val="#ppt_y"/>
                          </p:val>
                        </p:tav>
                      </p:tavLst>
                    </p:anim>
                  </p:childTnLst>
                </p:cTn>
              </p:par>
            </p:tnLst>
          </p:tmpl>
        </p:tmplLst>
      </p:bldP>
    </p:bldLst>
  </p:timing>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034">
    <p:spTree>
      <p:nvGrpSpPr>
        <p:cNvPr id="1" name=""/>
        <p:cNvGrpSpPr/>
        <p:nvPr/>
      </p:nvGrpSpPr>
      <p:grpSpPr>
        <a:xfrm>
          <a:off x="0" y="0"/>
          <a:ext cx="0" cy="0"/>
          <a:chOff x="0" y="0"/>
          <a:chExt cx="0" cy="0"/>
        </a:xfrm>
      </p:grpSpPr>
      <p:sp>
        <p:nvSpPr>
          <p:cNvPr id="16" name="Picture Placeholder 15"/>
          <p:cNvSpPr>
            <a:spLocks noGrp="1"/>
          </p:cNvSpPr>
          <p:nvPr>
            <p:ph type="pic" sz="quarter" idx="20" hasCustomPrompt="1"/>
          </p:nvPr>
        </p:nvSpPr>
        <p:spPr>
          <a:xfrm>
            <a:off x="4636782" y="0"/>
            <a:ext cx="13651219" cy="10288588"/>
          </a:xfrm>
          <a:custGeom>
            <a:avLst/>
            <a:gdLst>
              <a:gd name="connsiteX0" fmla="*/ 10288588 w 13651219"/>
              <a:gd name="connsiteY0" fmla="*/ 0 h 10288588"/>
              <a:gd name="connsiteX1" fmla="*/ 13651219 w 13651219"/>
              <a:gd name="connsiteY1" fmla="*/ 0 h 10288588"/>
              <a:gd name="connsiteX2" fmla="*/ 13651219 w 13651219"/>
              <a:gd name="connsiteY2" fmla="*/ 10288588 h 10288588"/>
              <a:gd name="connsiteX3" fmla="*/ 0 w 13651219"/>
              <a:gd name="connsiteY3" fmla="*/ 10288588 h 10288588"/>
            </a:gdLst>
            <a:ahLst/>
            <a:cxnLst>
              <a:cxn ang="0">
                <a:pos x="connsiteX0" y="connsiteY0"/>
              </a:cxn>
              <a:cxn ang="0">
                <a:pos x="connsiteX1" y="connsiteY1"/>
              </a:cxn>
              <a:cxn ang="0">
                <a:pos x="connsiteX2" y="connsiteY2"/>
              </a:cxn>
              <a:cxn ang="0">
                <a:pos x="connsiteX3" y="connsiteY3"/>
              </a:cxn>
            </a:cxnLst>
            <a:rect l="l" t="t" r="r" b="b"/>
            <a:pathLst>
              <a:path w="13651219" h="10288588">
                <a:moveTo>
                  <a:pt x="10288588" y="0"/>
                </a:moveTo>
                <a:lnTo>
                  <a:pt x="13651219" y="0"/>
                </a:lnTo>
                <a:lnTo>
                  <a:pt x="13651219" y="10288588"/>
                </a:lnTo>
                <a:lnTo>
                  <a:pt x="0" y="10288588"/>
                </a:lnTo>
                <a:close/>
              </a:path>
            </a:pathLst>
          </a:custGeom>
          <a:solidFill>
            <a:schemeClr val="tx1">
              <a:alpha val="5000"/>
            </a:schemeClr>
          </a:solidFill>
        </p:spPr>
        <p:txBody>
          <a:bodyPr wrap="square" anchor="ctr">
            <a:noAutofit/>
          </a:bodyPr>
          <a:lstStyle>
            <a:lvl1pPr marL="0" marR="0" indent="0" algn="ctr" defTabSz="1360314" rtl="0" eaLnBrk="1" fontAlgn="auto" latinLnBrk="0" hangingPunct="1">
              <a:lnSpc>
                <a:spcPct val="90000"/>
              </a:lnSpc>
              <a:spcBef>
                <a:spcPts val="1488"/>
              </a:spcBef>
              <a:spcAft>
                <a:spcPts val="0"/>
              </a:spcAft>
              <a:buClrTx/>
              <a:buSzTx/>
              <a:buFont typeface="Arial" panose="020B0604020202020204" pitchFamily="34" charset="0"/>
              <a:buNone/>
              <a:tabLst/>
              <a:defRPr sz="1505" baseline="0"/>
            </a:lvl1pPr>
          </a:lstStyle>
          <a:p>
            <a:r>
              <a:rPr lang="en-US" dirty="0"/>
              <a:t>Drop your image here</a:t>
            </a:r>
          </a:p>
        </p:txBody>
      </p:sp>
      <p:sp>
        <p:nvSpPr>
          <p:cNvPr id="9" name="Номер слайда 21"/>
          <p:cNvSpPr>
            <a:spLocks noGrp="1"/>
          </p:cNvSpPr>
          <p:nvPr>
            <p:ph type="sldNum" sz="quarter" idx="4"/>
          </p:nvPr>
        </p:nvSpPr>
        <p:spPr>
          <a:xfrm>
            <a:off x="17174766"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14" name="Picture Placeholder 13"/>
          <p:cNvSpPr>
            <a:spLocks noGrp="1"/>
          </p:cNvSpPr>
          <p:nvPr>
            <p:ph type="pic" sz="quarter" idx="18" hasCustomPrompt="1"/>
          </p:nvPr>
        </p:nvSpPr>
        <p:spPr>
          <a:xfrm>
            <a:off x="0" y="0"/>
            <a:ext cx="14954865" cy="10288588"/>
          </a:xfrm>
          <a:custGeom>
            <a:avLst/>
            <a:gdLst>
              <a:gd name="connsiteX0" fmla="*/ 3700321 w 14925368"/>
              <a:gd name="connsiteY0" fmla="*/ 0 h 10288588"/>
              <a:gd name="connsiteX1" fmla="*/ 14925368 w 14925368"/>
              <a:gd name="connsiteY1" fmla="*/ 0 h 10288588"/>
              <a:gd name="connsiteX2" fmla="*/ 4636780 w 14925368"/>
              <a:gd name="connsiteY2" fmla="*/ 10288588 h 10288588"/>
              <a:gd name="connsiteX3" fmla="*/ 0 w 14925368"/>
              <a:gd name="connsiteY3" fmla="*/ 10288588 h 10288588"/>
              <a:gd name="connsiteX4" fmla="*/ 0 w 14925368"/>
              <a:gd name="connsiteY4" fmla="*/ 3700320 h 10288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5368" h="10288588">
                <a:moveTo>
                  <a:pt x="3700321" y="0"/>
                </a:moveTo>
                <a:lnTo>
                  <a:pt x="14925368" y="0"/>
                </a:lnTo>
                <a:lnTo>
                  <a:pt x="4636780" y="10288588"/>
                </a:lnTo>
                <a:lnTo>
                  <a:pt x="0" y="10288588"/>
                </a:lnTo>
                <a:lnTo>
                  <a:pt x="0" y="3700320"/>
                </a:lnTo>
                <a:close/>
              </a:path>
            </a:pathLst>
          </a:custGeom>
          <a:solidFill>
            <a:schemeClr val="tx1">
              <a:alpha val="10000"/>
            </a:schemeClr>
          </a:solidFill>
        </p:spPr>
        <p:txBody>
          <a:bodyPr wrap="square" anchor="ctr">
            <a:noAutofit/>
          </a:bodyPr>
          <a:lstStyle>
            <a:lvl1pPr marL="0" marR="0" indent="0" algn="ctr" defTabSz="1360314" rtl="0" eaLnBrk="1" fontAlgn="auto" latinLnBrk="0" hangingPunct="1">
              <a:lnSpc>
                <a:spcPct val="90000"/>
              </a:lnSpc>
              <a:spcBef>
                <a:spcPts val="1488"/>
              </a:spcBef>
              <a:spcAft>
                <a:spcPts val="0"/>
              </a:spcAft>
              <a:buClrTx/>
              <a:buSzTx/>
              <a:buFont typeface="Arial" panose="020B0604020202020204" pitchFamily="34" charset="0"/>
              <a:buNone/>
              <a:tabLst/>
              <a:defRPr sz="1505" baseline="0"/>
            </a:lvl1pPr>
          </a:lstStyle>
          <a:p>
            <a:r>
              <a:rPr lang="en-US" dirty="0"/>
              <a:t>Drop your image here</a:t>
            </a:r>
          </a:p>
        </p:txBody>
      </p:sp>
      <p:sp>
        <p:nvSpPr>
          <p:cNvPr id="17" name="Text Placeholder 8"/>
          <p:cNvSpPr>
            <a:spLocks noGrp="1"/>
          </p:cNvSpPr>
          <p:nvPr>
            <p:ph type="body" sz="quarter" idx="56" hasCustomPrompt="1"/>
          </p:nvPr>
        </p:nvSpPr>
        <p:spPr>
          <a:xfrm>
            <a:off x="16692392" y="8664326"/>
            <a:ext cx="1605756" cy="1624263"/>
          </a:xfrm>
          <a:custGeom>
            <a:avLst/>
            <a:gdLst>
              <a:gd name="connsiteX0" fmla="*/ 1605756 w 1605756"/>
              <a:gd name="connsiteY0" fmla="*/ 0 h 1624263"/>
              <a:gd name="connsiteX1" fmla="*/ 1605756 w 1605756"/>
              <a:gd name="connsiteY1" fmla="*/ 1624263 h 1624263"/>
              <a:gd name="connsiteX2" fmla="*/ 0 w 1605756"/>
              <a:gd name="connsiteY2" fmla="*/ 1624263 h 1624263"/>
            </a:gdLst>
            <a:ahLst/>
            <a:cxnLst>
              <a:cxn ang="0">
                <a:pos x="connsiteX0" y="connsiteY0"/>
              </a:cxn>
              <a:cxn ang="0">
                <a:pos x="connsiteX1" y="connsiteY1"/>
              </a:cxn>
              <a:cxn ang="0">
                <a:pos x="connsiteX2" y="connsiteY2"/>
              </a:cxn>
            </a:cxnLst>
            <a:rect l="l" t="t" r="r" b="b"/>
            <a:pathLst>
              <a:path w="1605756" h="1624263">
                <a:moveTo>
                  <a:pt x="1605756" y="0"/>
                </a:moveTo>
                <a:lnTo>
                  <a:pt x="1605756" y="1624263"/>
                </a:lnTo>
                <a:lnTo>
                  <a:pt x="0" y="1624263"/>
                </a:lnTo>
                <a:close/>
              </a:path>
            </a:pathLst>
          </a:custGeom>
          <a:solidFill>
            <a:schemeClr val="accent1"/>
          </a:solidFill>
        </p:spPr>
        <p:txBody>
          <a:bodyPr wrap="square">
            <a:noAutofit/>
          </a:bodyPr>
          <a:lstStyle>
            <a:lvl1pPr algn="l">
              <a:lnSpc>
                <a:spcPct val="150000"/>
              </a:lnSpc>
              <a:defRPr sz="1000" baseline="0">
                <a:solidFill>
                  <a:schemeClr val="tx1">
                    <a:lumMod val="75000"/>
                    <a:lumOff val="25000"/>
                    <a:alpha val="0"/>
                  </a:schemeClr>
                </a:solidFill>
              </a:defRPr>
            </a:lvl1pPr>
            <a:lvl2pPr algn="ctr">
              <a:defRPr/>
            </a:lvl2pPr>
            <a:lvl3pPr algn="ctr">
              <a:defRPr/>
            </a:lvl3pPr>
            <a:lvl4pPr algn="ctr">
              <a:defRPr/>
            </a:lvl4pPr>
            <a:lvl5pPr algn="ctr">
              <a:defRPr/>
            </a:lvl5pPr>
          </a:lstStyle>
          <a:p>
            <a:pPr lvl="0"/>
            <a:r>
              <a:rPr lang="en-US" dirty="0"/>
              <a:t>Color block</a:t>
            </a:r>
          </a:p>
        </p:txBody>
      </p:sp>
      <p:sp>
        <p:nvSpPr>
          <p:cNvPr id="19" name="Shape 427"/>
          <p:cNvSpPr>
            <a:spLocks noGrp="1"/>
          </p:cNvSpPr>
          <p:nvPr>
            <p:ph type="body" sz="quarter" idx="52" hasCustomPrompt="1"/>
          </p:nvPr>
        </p:nvSpPr>
        <p:spPr>
          <a:xfrm>
            <a:off x="1377056" y="8258260"/>
            <a:ext cx="5091832" cy="812131"/>
          </a:xfrm>
          <a:prstGeom prst="rect">
            <a:avLst/>
          </a:prstGeom>
        </p:spPr>
        <p:txBody>
          <a:bodyPr anchor="b" anchorCtr="0">
            <a:normAutofit/>
          </a:bodyPr>
          <a:lstStyle>
            <a:lvl1pPr algn="l">
              <a:lnSpc>
                <a:spcPct val="100000"/>
              </a:lnSpc>
              <a:defRPr sz="2100" b="1" spc="0">
                <a:solidFill>
                  <a:schemeClr val="tx1">
                    <a:lumMod val="50000"/>
                    <a:lumOff val="50000"/>
                  </a:schemeClr>
                </a:solidFill>
                <a:latin typeface="+mn-lt"/>
              </a:defRPr>
            </a:lvl1pPr>
          </a:lstStyle>
          <a:p>
            <a:pPr lvl="0"/>
            <a:r>
              <a:rPr lang="en-US" dirty="0"/>
              <a:t>Caption text here</a:t>
            </a:r>
          </a:p>
        </p:txBody>
      </p:sp>
      <p:sp>
        <p:nvSpPr>
          <p:cNvPr id="20" name="Shape 427"/>
          <p:cNvSpPr>
            <a:spLocks noGrp="1"/>
          </p:cNvSpPr>
          <p:nvPr>
            <p:ph type="body" sz="quarter" idx="57" hasCustomPrompt="1"/>
          </p:nvPr>
        </p:nvSpPr>
        <p:spPr>
          <a:xfrm>
            <a:off x="8206415" y="8258259"/>
            <a:ext cx="5091832" cy="812131"/>
          </a:xfrm>
          <a:prstGeom prst="rect">
            <a:avLst/>
          </a:prstGeom>
        </p:spPr>
        <p:txBody>
          <a:bodyPr anchor="b" anchorCtr="0">
            <a:normAutofit/>
          </a:bodyPr>
          <a:lstStyle>
            <a:lvl1pPr algn="l">
              <a:lnSpc>
                <a:spcPct val="100000"/>
              </a:lnSpc>
              <a:defRPr sz="2100" b="1" spc="0">
                <a:solidFill>
                  <a:schemeClr val="tx1">
                    <a:lumMod val="50000"/>
                    <a:lumOff val="50000"/>
                  </a:schemeClr>
                </a:solidFill>
                <a:latin typeface="+mn-lt"/>
              </a:defRPr>
            </a:lvl1pPr>
          </a:lstStyle>
          <a:p>
            <a:pPr lvl="0"/>
            <a:r>
              <a:rPr lang="en-US" dirty="0"/>
              <a:t>Caption text here</a:t>
            </a:r>
          </a:p>
        </p:txBody>
      </p:sp>
    </p:spTree>
    <p:extLst>
      <p:ext uri="{BB962C8B-B14F-4D97-AF65-F5344CB8AC3E}">
        <p14:creationId xmlns:p14="http://schemas.microsoft.com/office/powerpoint/2010/main" val="1702017084"/>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extLst>
    <p:ext uri="{DCECCB84-F9BA-43D5-87BE-67443E8EF086}">
      <p15:sldGuideLst xmlns:p15="http://schemas.microsoft.com/office/powerpoint/2012/main">
        <p15:guide id="1" orient="horz" pos="12248">
          <p15:clr>
            <a:srgbClr val="FBAE40"/>
          </p15:clr>
        </p15:guide>
        <p15:guide id="6" orient="horz" pos="9186">
          <p15:clr>
            <a:srgbClr val="FBAE40"/>
          </p15:clr>
        </p15:guide>
        <p15:guide id="7" orient="horz" pos="10206">
          <p15:clr>
            <a:srgbClr val="FBAE40"/>
          </p15:clr>
        </p15:guide>
        <p15:guide id="8" orient="horz" pos="1122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62">
    <p:spTree>
      <p:nvGrpSpPr>
        <p:cNvPr id="1" name=""/>
        <p:cNvGrpSpPr/>
        <p:nvPr/>
      </p:nvGrpSpPr>
      <p:grpSpPr>
        <a:xfrm>
          <a:off x="0" y="0"/>
          <a:ext cx="0" cy="0"/>
          <a:chOff x="0" y="0"/>
          <a:chExt cx="0" cy="0"/>
        </a:xfrm>
      </p:grpSpPr>
      <p:sp>
        <p:nvSpPr>
          <p:cNvPr id="23" name="Полилиния 14"/>
          <p:cNvSpPr/>
          <p:nvPr userDrawn="1"/>
        </p:nvSpPr>
        <p:spPr bwMode="auto">
          <a:xfrm>
            <a:off x="1" y="0"/>
            <a:ext cx="4184859" cy="4165600"/>
          </a:xfrm>
          <a:custGeom>
            <a:avLst/>
            <a:gdLst>
              <a:gd name="connsiteX0" fmla="*/ 0 w 6890771"/>
              <a:gd name="connsiteY0" fmla="*/ 0 h 6858000"/>
              <a:gd name="connsiteX1" fmla="*/ 6890771 w 6890771"/>
              <a:gd name="connsiteY1" fmla="*/ 0 h 6858000"/>
              <a:gd name="connsiteX2" fmla="*/ 18997 w 6890771"/>
              <a:gd name="connsiteY2" fmla="*/ 6858000 h 6858000"/>
              <a:gd name="connsiteX3" fmla="*/ 0 w 6890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90771" h="6858000">
                <a:moveTo>
                  <a:pt x="0" y="0"/>
                </a:moveTo>
                <a:lnTo>
                  <a:pt x="6890771" y="0"/>
                </a:lnTo>
                <a:lnTo>
                  <a:pt x="18997" y="6858000"/>
                </a:lnTo>
                <a:lnTo>
                  <a:pt x="0" y="6858000"/>
                </a:lnTo>
                <a:close/>
              </a:path>
            </a:pathLst>
          </a:custGeom>
          <a:solidFill>
            <a:schemeClr val="tx1">
              <a:alpha val="5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dirty="0"/>
          </a:p>
        </p:txBody>
      </p:sp>
      <p:sp>
        <p:nvSpPr>
          <p:cNvPr id="47" name="Текст 7"/>
          <p:cNvSpPr>
            <a:spLocks noGrp="1"/>
          </p:cNvSpPr>
          <p:nvPr>
            <p:ph type="body" sz="quarter" idx="38" hasCustomPrompt="1"/>
          </p:nvPr>
        </p:nvSpPr>
        <p:spPr>
          <a:xfrm>
            <a:off x="1583985" y="5080000"/>
            <a:ext cx="5790210" cy="3658604"/>
          </a:xfrm>
        </p:spPr>
        <p:txBody>
          <a:bodyPr>
            <a:normAutofit/>
          </a:bodyPr>
          <a:lstStyle>
            <a:lvl1pPr algn="ctr">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54" name="Shape 922"/>
          <p:cNvSpPr>
            <a:spLocks noGrp="1"/>
          </p:cNvSpPr>
          <p:nvPr>
            <p:ph type="body" sz="quarter" idx="39" hasCustomPrompt="1"/>
          </p:nvPr>
        </p:nvSpPr>
        <p:spPr>
          <a:xfrm>
            <a:off x="1586501" y="1503236"/>
            <a:ext cx="5788284" cy="3047722"/>
          </a:xfrm>
          <a:prstGeom prst="rect">
            <a:avLst/>
          </a:prstGeom>
        </p:spPr>
        <p:txBody>
          <a:bodyPr anchor="b" anchorCtr="0">
            <a:noAutofit/>
          </a:bodyPr>
          <a:lstStyle>
            <a:lvl1pPr algn="ctr">
              <a:lnSpc>
                <a:spcPct val="100000"/>
              </a:lnSpc>
              <a:defRPr sz="5400" b="1" spc="0">
                <a:solidFill>
                  <a:schemeClr val="tx1"/>
                </a:solidFill>
                <a:latin typeface="+mj-lt"/>
              </a:defRPr>
            </a:lvl1pPr>
          </a:lstStyle>
          <a:p>
            <a:r>
              <a:rPr lang="en-US" dirty="0"/>
              <a:t>H3 Title here</a:t>
            </a:r>
            <a:endParaRPr dirty="0"/>
          </a:p>
        </p:txBody>
      </p:sp>
      <p:sp>
        <p:nvSpPr>
          <p:cNvPr id="20"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18" name="Рисунок 4"/>
          <p:cNvSpPr>
            <a:spLocks noGrp="1"/>
          </p:cNvSpPr>
          <p:nvPr>
            <p:ph type="pic" sz="quarter" idx="19" hasCustomPrompt="1"/>
          </p:nvPr>
        </p:nvSpPr>
        <p:spPr>
          <a:xfrm>
            <a:off x="11841550" y="1562740"/>
            <a:ext cx="1800000" cy="1800000"/>
          </a:xfrm>
          <a:solidFill>
            <a:schemeClr val="tx1">
              <a:alpha val="10000"/>
            </a:schemeClr>
          </a:solidFill>
        </p:spPr>
        <p:txBody>
          <a:bodyPr anchor="ct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cxnSp>
        <p:nvCxnSpPr>
          <p:cNvPr id="19" name="Прямая соединительная линия 62"/>
          <p:cNvCxnSpPr/>
          <p:nvPr userDrawn="1"/>
        </p:nvCxnSpPr>
        <p:spPr>
          <a:xfrm>
            <a:off x="14235334" y="1098884"/>
            <a:ext cx="0" cy="8280000"/>
          </a:xfrm>
          <a:prstGeom prst="line">
            <a:avLst/>
          </a:prstGeom>
          <a:ln w="317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21" name="Рисунок 4"/>
          <p:cNvSpPr>
            <a:spLocks noGrp="1"/>
          </p:cNvSpPr>
          <p:nvPr>
            <p:ph type="pic" sz="quarter" idx="40" hasCustomPrompt="1"/>
          </p:nvPr>
        </p:nvSpPr>
        <p:spPr>
          <a:xfrm>
            <a:off x="14830677" y="1562740"/>
            <a:ext cx="1800000" cy="1800000"/>
          </a:xfrm>
          <a:solidFill>
            <a:schemeClr val="tx1">
              <a:alpha val="10000"/>
            </a:schemeClr>
          </a:solidFill>
        </p:spPr>
        <p:txBody>
          <a:bodyPr anchor="ct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cxnSp>
        <p:nvCxnSpPr>
          <p:cNvPr id="22" name="Прямая соединительная линия 67"/>
          <p:cNvCxnSpPr/>
          <p:nvPr userDrawn="1"/>
        </p:nvCxnSpPr>
        <p:spPr>
          <a:xfrm flipH="1">
            <a:off x="8622063" y="3838989"/>
            <a:ext cx="8280000" cy="0"/>
          </a:xfrm>
          <a:prstGeom prst="line">
            <a:avLst/>
          </a:prstGeom>
          <a:ln w="317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26" name="Рисунок 4"/>
          <p:cNvSpPr>
            <a:spLocks noGrp="1"/>
          </p:cNvSpPr>
          <p:nvPr>
            <p:ph type="pic" sz="quarter" idx="41" hasCustomPrompt="1"/>
          </p:nvPr>
        </p:nvSpPr>
        <p:spPr>
          <a:xfrm>
            <a:off x="11841550" y="4391274"/>
            <a:ext cx="1800000" cy="1800000"/>
          </a:xfrm>
          <a:solidFill>
            <a:schemeClr val="tx1">
              <a:alpha val="10000"/>
            </a:schemeClr>
          </a:solidFill>
        </p:spPr>
        <p:txBody>
          <a:bodyPr anchor="ct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29" name="Рисунок 4"/>
          <p:cNvSpPr>
            <a:spLocks noGrp="1"/>
          </p:cNvSpPr>
          <p:nvPr>
            <p:ph type="pic" sz="quarter" idx="42" hasCustomPrompt="1"/>
          </p:nvPr>
        </p:nvSpPr>
        <p:spPr>
          <a:xfrm>
            <a:off x="14846181" y="4391274"/>
            <a:ext cx="1800000" cy="1800000"/>
          </a:xfrm>
          <a:solidFill>
            <a:schemeClr val="tx1">
              <a:alpha val="10000"/>
            </a:schemeClr>
          </a:solidFill>
        </p:spPr>
        <p:txBody>
          <a:bodyPr anchor="ct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cxnSp>
        <p:nvCxnSpPr>
          <p:cNvPr id="30" name="Прямая соединительная линия 24"/>
          <p:cNvCxnSpPr/>
          <p:nvPr userDrawn="1"/>
        </p:nvCxnSpPr>
        <p:spPr>
          <a:xfrm flipH="1">
            <a:off x="8622063" y="6728932"/>
            <a:ext cx="8280000" cy="0"/>
          </a:xfrm>
          <a:prstGeom prst="line">
            <a:avLst/>
          </a:prstGeom>
          <a:ln w="317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31" name="Рисунок 4"/>
          <p:cNvSpPr>
            <a:spLocks noGrp="1"/>
          </p:cNvSpPr>
          <p:nvPr>
            <p:ph type="pic" sz="quarter" idx="43" hasCustomPrompt="1"/>
          </p:nvPr>
        </p:nvSpPr>
        <p:spPr>
          <a:xfrm>
            <a:off x="11824718" y="7219808"/>
            <a:ext cx="1800000" cy="1800000"/>
          </a:xfrm>
          <a:solidFill>
            <a:schemeClr val="tx1">
              <a:alpha val="10000"/>
            </a:schemeClr>
          </a:solidFill>
        </p:spPr>
        <p:txBody>
          <a:bodyPr anchor="ct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32" name="Рисунок 4"/>
          <p:cNvSpPr>
            <a:spLocks noGrp="1"/>
          </p:cNvSpPr>
          <p:nvPr>
            <p:ph type="pic" sz="quarter" idx="44" hasCustomPrompt="1"/>
          </p:nvPr>
        </p:nvSpPr>
        <p:spPr>
          <a:xfrm>
            <a:off x="14813845" y="7219808"/>
            <a:ext cx="1800000" cy="1800000"/>
          </a:xfrm>
          <a:solidFill>
            <a:schemeClr val="tx1">
              <a:alpha val="10000"/>
            </a:schemeClr>
          </a:solidFill>
        </p:spPr>
        <p:txBody>
          <a:bodyPr anchor="ct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cxnSp>
        <p:nvCxnSpPr>
          <p:cNvPr id="33" name="Прямая соединительная линия 62"/>
          <p:cNvCxnSpPr/>
          <p:nvPr userDrawn="1"/>
        </p:nvCxnSpPr>
        <p:spPr>
          <a:xfrm>
            <a:off x="11239509" y="1098884"/>
            <a:ext cx="0" cy="8280000"/>
          </a:xfrm>
          <a:prstGeom prst="line">
            <a:avLst/>
          </a:prstGeom>
          <a:ln w="317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34" name="Рисунок 4"/>
          <p:cNvSpPr>
            <a:spLocks noGrp="1"/>
          </p:cNvSpPr>
          <p:nvPr>
            <p:ph type="pic" sz="quarter" idx="45" hasCustomPrompt="1"/>
          </p:nvPr>
        </p:nvSpPr>
        <p:spPr>
          <a:xfrm>
            <a:off x="8850661" y="1562740"/>
            <a:ext cx="1800000" cy="1800000"/>
          </a:xfrm>
          <a:solidFill>
            <a:schemeClr val="tx1">
              <a:alpha val="10000"/>
            </a:schemeClr>
          </a:solidFill>
        </p:spPr>
        <p:txBody>
          <a:bodyPr anchor="ct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35" name="Рисунок 4"/>
          <p:cNvSpPr>
            <a:spLocks noGrp="1"/>
          </p:cNvSpPr>
          <p:nvPr>
            <p:ph type="pic" sz="quarter" idx="46" hasCustomPrompt="1"/>
          </p:nvPr>
        </p:nvSpPr>
        <p:spPr>
          <a:xfrm>
            <a:off x="8850661" y="4391274"/>
            <a:ext cx="1800000" cy="1800000"/>
          </a:xfrm>
          <a:solidFill>
            <a:schemeClr val="tx1">
              <a:alpha val="10000"/>
            </a:schemeClr>
          </a:solidFill>
        </p:spPr>
        <p:txBody>
          <a:bodyPr anchor="ct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36" name="Рисунок 4"/>
          <p:cNvSpPr>
            <a:spLocks noGrp="1"/>
          </p:cNvSpPr>
          <p:nvPr>
            <p:ph type="pic" sz="quarter" idx="47" hasCustomPrompt="1"/>
          </p:nvPr>
        </p:nvSpPr>
        <p:spPr>
          <a:xfrm>
            <a:off x="8833829" y="7219808"/>
            <a:ext cx="1800000" cy="1800000"/>
          </a:xfrm>
          <a:solidFill>
            <a:schemeClr val="tx1">
              <a:alpha val="10000"/>
            </a:schemeClr>
          </a:solidFill>
        </p:spPr>
        <p:txBody>
          <a:bodyPr anchor="ct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37"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38" name="Текст 7"/>
          <p:cNvSpPr>
            <a:spLocks noGrp="1"/>
          </p:cNvSpPr>
          <p:nvPr>
            <p:ph type="body" sz="quarter" idx="48"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39"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331944122"/>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withEffect">
                                  <p:stCondLst>
                                    <p:cond delay="0"/>
                                  </p:stCondLst>
                                  <p:iterate type="lt">
                                    <p:tmPct val="10000"/>
                                  </p:iterate>
                                  <p:childTnLst>
                                    <p:set>
                                      <p:cBhvr>
                                        <p:cTn id="6" dur="1" fill="hold">
                                          <p:stCondLst>
                                            <p:cond delay="0"/>
                                          </p:stCondLst>
                                        </p:cTn>
                                        <p:tgtEl>
                                          <p:spTgt spid="54">
                                            <p:txEl>
                                              <p:pRg st="0" end="0"/>
                                            </p:txEl>
                                          </p:spTgt>
                                        </p:tgtEl>
                                        <p:attrNameLst>
                                          <p:attrName>style.visibility</p:attrName>
                                        </p:attrNameLst>
                                      </p:cBhvr>
                                      <p:to>
                                        <p:strVal val="visible"/>
                                      </p:to>
                                    </p:set>
                                    <p:anim calcmode="lin" valueType="num">
                                      <p:cBhvr additive="base">
                                        <p:cTn id="7" dur="500" fill="hold"/>
                                        <p:tgtEl>
                                          <p:spTgt spid="5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4">
                                            <p:txEl>
                                              <p:pRg st="0" end="0"/>
                                            </p:txEl>
                                          </p:spTgt>
                                        </p:tgtEl>
                                        <p:attrNameLst>
                                          <p:attrName>ppt_y</p:attrName>
                                        </p:attrNameLst>
                                      </p:cBhvr>
                                      <p:tavLst>
                                        <p:tav tm="0">
                                          <p:val>
                                            <p:strVal val="0-#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47">
                                            <p:txEl>
                                              <p:pRg st="0" end="0"/>
                                            </p:txEl>
                                          </p:spTgt>
                                        </p:tgtEl>
                                        <p:attrNameLst>
                                          <p:attrName>style.visibility</p:attrName>
                                        </p:attrNameLst>
                                      </p:cBhvr>
                                      <p:to>
                                        <p:strVal val="visible"/>
                                      </p:to>
                                    </p:set>
                                    <p:animEffect transition="in" filter="fade">
                                      <p:cBhvr>
                                        <p:cTn id="11" dur="1000"/>
                                        <p:tgtEl>
                                          <p:spTgt spid="47">
                                            <p:txEl>
                                              <p:pRg st="0" end="0"/>
                                            </p:txEl>
                                          </p:spTgt>
                                        </p:tgtEl>
                                      </p:cBhvr>
                                    </p:animEffect>
                                    <p:anim calcmode="lin" valueType="num">
                                      <p:cBhvr>
                                        <p:cTn id="12" dur="1000" fill="hold"/>
                                        <p:tgtEl>
                                          <p:spTgt spid="47">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500"/>
                                  </p:stCondLst>
                                  <p:childTnLst>
                                    <p:set>
                                      <p:cBhvr>
                                        <p:cTn id="15" dur="1" fill="hold">
                                          <p:stCondLst>
                                            <p:cond delay="0"/>
                                          </p:stCondLst>
                                        </p:cTn>
                                        <p:tgtEl>
                                          <p:spTgt spid="18">
                                            <p:bg/>
                                          </p:spTgt>
                                        </p:tgtEl>
                                        <p:attrNameLst>
                                          <p:attrName>style.visibility</p:attrName>
                                        </p:attrNameLst>
                                      </p:cBhvr>
                                      <p:to>
                                        <p:strVal val="visible"/>
                                      </p:to>
                                    </p:set>
                                    <p:animEffect transition="in" filter="fade">
                                      <p:cBhvr>
                                        <p:cTn id="16" dur="600"/>
                                        <p:tgtEl>
                                          <p:spTgt spid="18">
                                            <p:bg/>
                                          </p:spTgt>
                                        </p:tgtEl>
                                      </p:cBhvr>
                                    </p:animEffect>
                                    <p:anim calcmode="lin" valueType="num">
                                      <p:cBhvr>
                                        <p:cTn id="17" dur="600" fill="hold"/>
                                        <p:tgtEl>
                                          <p:spTgt spid="18">
                                            <p:bg/>
                                          </p:spTgt>
                                        </p:tgtEl>
                                        <p:attrNameLst>
                                          <p:attrName>ppt_x</p:attrName>
                                        </p:attrNameLst>
                                      </p:cBhvr>
                                      <p:tavLst>
                                        <p:tav tm="0">
                                          <p:val>
                                            <p:strVal val="#ppt_x"/>
                                          </p:val>
                                        </p:tav>
                                        <p:tav tm="100000">
                                          <p:val>
                                            <p:strVal val="#ppt_x"/>
                                          </p:val>
                                        </p:tav>
                                      </p:tavLst>
                                    </p:anim>
                                    <p:anim calcmode="lin" valueType="num">
                                      <p:cBhvr>
                                        <p:cTn id="18" dur="600" fill="hold"/>
                                        <p:tgtEl>
                                          <p:spTgt spid="18">
                                            <p:bg/>
                                          </p:spTgt>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500"/>
                                  </p:stCondLst>
                                  <p:childTnLst>
                                    <p:set>
                                      <p:cBhvr>
                                        <p:cTn id="22" dur="1" fill="hold">
                                          <p:stCondLst>
                                            <p:cond delay="0"/>
                                          </p:stCondLst>
                                        </p:cTn>
                                        <p:tgtEl>
                                          <p:spTgt spid="18">
                                            <p:txEl>
                                              <p:pRg st="0" end="0"/>
                                            </p:txEl>
                                          </p:spTgt>
                                        </p:tgtEl>
                                        <p:attrNameLst>
                                          <p:attrName>style.visibility</p:attrName>
                                        </p:attrNameLst>
                                      </p:cBhvr>
                                      <p:to>
                                        <p:strVal val="visible"/>
                                      </p:to>
                                    </p:set>
                                    <p:animEffect transition="in" filter="fade">
                                      <p:cBhvr>
                                        <p:cTn id="23" dur="600"/>
                                        <p:tgtEl>
                                          <p:spTgt spid="18">
                                            <p:txEl>
                                              <p:pRg st="0" end="0"/>
                                            </p:txEl>
                                          </p:spTgt>
                                        </p:tgtEl>
                                      </p:cBhvr>
                                    </p:animEffect>
                                    <p:anim calcmode="lin" valueType="num">
                                      <p:cBhvr>
                                        <p:cTn id="24" dur="6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25" dur="600" fill="hold"/>
                                        <p:tgtEl>
                                          <p:spTgt spid="18">
                                            <p:txEl>
                                              <p:pRg st="0" end="0"/>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70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700"/>
                                        <p:tgtEl>
                                          <p:spTgt spid="19"/>
                                        </p:tgtEl>
                                      </p:cBhvr>
                                    </p:animEffect>
                                    <p:anim calcmode="lin" valueType="num">
                                      <p:cBhvr>
                                        <p:cTn id="29" dur="700" fill="hold"/>
                                        <p:tgtEl>
                                          <p:spTgt spid="19"/>
                                        </p:tgtEl>
                                        <p:attrNameLst>
                                          <p:attrName>ppt_x</p:attrName>
                                        </p:attrNameLst>
                                      </p:cBhvr>
                                      <p:tavLst>
                                        <p:tav tm="0">
                                          <p:val>
                                            <p:strVal val="#ppt_x"/>
                                          </p:val>
                                        </p:tav>
                                        <p:tav tm="100000">
                                          <p:val>
                                            <p:strVal val="#ppt_x"/>
                                          </p:val>
                                        </p:tav>
                                      </p:tavLst>
                                    </p:anim>
                                    <p:anim calcmode="lin" valueType="num">
                                      <p:cBhvr>
                                        <p:cTn id="30" dur="700" fill="hold"/>
                                        <p:tgtEl>
                                          <p:spTgt spid="19"/>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100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600"/>
                                        <p:tgtEl>
                                          <p:spTgt spid="21"/>
                                        </p:tgtEl>
                                      </p:cBhvr>
                                    </p:animEffect>
                                    <p:anim calcmode="lin" valueType="num">
                                      <p:cBhvr>
                                        <p:cTn id="34" dur="600" fill="hold"/>
                                        <p:tgtEl>
                                          <p:spTgt spid="21"/>
                                        </p:tgtEl>
                                        <p:attrNameLst>
                                          <p:attrName>ppt_x</p:attrName>
                                        </p:attrNameLst>
                                      </p:cBhvr>
                                      <p:tavLst>
                                        <p:tav tm="0">
                                          <p:val>
                                            <p:strVal val="#ppt_x"/>
                                          </p:val>
                                        </p:tav>
                                        <p:tav tm="100000">
                                          <p:val>
                                            <p:strVal val="#ppt_x"/>
                                          </p:val>
                                        </p:tav>
                                      </p:tavLst>
                                    </p:anim>
                                    <p:anim calcmode="lin" valueType="num">
                                      <p:cBhvr>
                                        <p:cTn id="35" dur="600" fill="hold"/>
                                        <p:tgtEl>
                                          <p:spTgt spid="21"/>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70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700"/>
                                        <p:tgtEl>
                                          <p:spTgt spid="22"/>
                                        </p:tgtEl>
                                      </p:cBhvr>
                                    </p:animEffect>
                                    <p:anim calcmode="lin" valueType="num">
                                      <p:cBhvr>
                                        <p:cTn id="39" dur="700" fill="hold"/>
                                        <p:tgtEl>
                                          <p:spTgt spid="22"/>
                                        </p:tgtEl>
                                        <p:attrNameLst>
                                          <p:attrName>ppt_x</p:attrName>
                                        </p:attrNameLst>
                                      </p:cBhvr>
                                      <p:tavLst>
                                        <p:tav tm="0">
                                          <p:val>
                                            <p:strVal val="#ppt_x"/>
                                          </p:val>
                                        </p:tav>
                                        <p:tav tm="100000">
                                          <p:val>
                                            <p:strVal val="#ppt_x"/>
                                          </p:val>
                                        </p:tav>
                                      </p:tavLst>
                                    </p:anim>
                                    <p:anim calcmode="lin" valueType="num">
                                      <p:cBhvr>
                                        <p:cTn id="40" dur="700" fill="hold"/>
                                        <p:tgtEl>
                                          <p:spTgt spid="22"/>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110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anim calcmode="lin" valueType="num">
                                      <p:cBhvr>
                                        <p:cTn id="44" dur="500" fill="hold"/>
                                        <p:tgtEl>
                                          <p:spTgt spid="26"/>
                                        </p:tgtEl>
                                        <p:attrNameLst>
                                          <p:attrName>ppt_x</p:attrName>
                                        </p:attrNameLst>
                                      </p:cBhvr>
                                      <p:tavLst>
                                        <p:tav tm="0">
                                          <p:val>
                                            <p:strVal val="#ppt_x"/>
                                          </p:val>
                                        </p:tav>
                                        <p:tav tm="100000">
                                          <p:val>
                                            <p:strVal val="#ppt_x"/>
                                          </p:val>
                                        </p:tav>
                                      </p:tavLst>
                                    </p:anim>
                                    <p:anim calcmode="lin" valueType="num">
                                      <p:cBhvr>
                                        <p:cTn id="45" dur="500" fill="hold"/>
                                        <p:tgtEl>
                                          <p:spTgt spid="26"/>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130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anim calcmode="lin" valueType="num">
                                      <p:cBhvr>
                                        <p:cTn id="49" dur="500" fill="hold"/>
                                        <p:tgtEl>
                                          <p:spTgt spid="29"/>
                                        </p:tgtEl>
                                        <p:attrNameLst>
                                          <p:attrName>ppt_x</p:attrName>
                                        </p:attrNameLst>
                                      </p:cBhvr>
                                      <p:tavLst>
                                        <p:tav tm="0">
                                          <p:val>
                                            <p:strVal val="#ppt_x"/>
                                          </p:val>
                                        </p:tav>
                                        <p:tav tm="100000">
                                          <p:val>
                                            <p:strVal val="#ppt_x"/>
                                          </p:val>
                                        </p:tav>
                                      </p:tavLst>
                                    </p:anim>
                                    <p:anim calcmode="lin" valueType="num">
                                      <p:cBhvr>
                                        <p:cTn id="50" dur="500" fill="hold"/>
                                        <p:tgtEl>
                                          <p:spTgt spid="29"/>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70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700"/>
                                        <p:tgtEl>
                                          <p:spTgt spid="30"/>
                                        </p:tgtEl>
                                      </p:cBhvr>
                                    </p:animEffect>
                                    <p:anim calcmode="lin" valueType="num">
                                      <p:cBhvr>
                                        <p:cTn id="54" dur="700" fill="hold"/>
                                        <p:tgtEl>
                                          <p:spTgt spid="30"/>
                                        </p:tgtEl>
                                        <p:attrNameLst>
                                          <p:attrName>ppt_x</p:attrName>
                                        </p:attrNameLst>
                                      </p:cBhvr>
                                      <p:tavLst>
                                        <p:tav tm="0">
                                          <p:val>
                                            <p:strVal val="#ppt_x"/>
                                          </p:val>
                                        </p:tav>
                                        <p:tav tm="100000">
                                          <p:val>
                                            <p:strVal val="#ppt_x"/>
                                          </p:val>
                                        </p:tav>
                                      </p:tavLst>
                                    </p:anim>
                                    <p:anim calcmode="lin" valueType="num">
                                      <p:cBhvr>
                                        <p:cTn id="55" dur="700" fill="hold"/>
                                        <p:tgtEl>
                                          <p:spTgt spid="30"/>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110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anim calcmode="lin" valueType="num">
                                      <p:cBhvr>
                                        <p:cTn id="59" dur="500" fill="hold"/>
                                        <p:tgtEl>
                                          <p:spTgt spid="31"/>
                                        </p:tgtEl>
                                        <p:attrNameLst>
                                          <p:attrName>ppt_x</p:attrName>
                                        </p:attrNameLst>
                                      </p:cBhvr>
                                      <p:tavLst>
                                        <p:tav tm="0">
                                          <p:val>
                                            <p:strVal val="#ppt_x"/>
                                          </p:val>
                                        </p:tav>
                                        <p:tav tm="100000">
                                          <p:val>
                                            <p:strVal val="#ppt_x"/>
                                          </p:val>
                                        </p:tav>
                                      </p:tavLst>
                                    </p:anim>
                                    <p:anim calcmode="lin" valueType="num">
                                      <p:cBhvr>
                                        <p:cTn id="60" dur="500" fill="hold"/>
                                        <p:tgtEl>
                                          <p:spTgt spid="31"/>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130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500"/>
                                        <p:tgtEl>
                                          <p:spTgt spid="32"/>
                                        </p:tgtEl>
                                      </p:cBhvr>
                                    </p:animEffect>
                                    <p:anim calcmode="lin" valueType="num">
                                      <p:cBhvr>
                                        <p:cTn id="64" dur="500" fill="hold"/>
                                        <p:tgtEl>
                                          <p:spTgt spid="32"/>
                                        </p:tgtEl>
                                        <p:attrNameLst>
                                          <p:attrName>ppt_x</p:attrName>
                                        </p:attrNameLst>
                                      </p:cBhvr>
                                      <p:tavLst>
                                        <p:tav tm="0">
                                          <p:val>
                                            <p:strVal val="#ppt_x"/>
                                          </p:val>
                                        </p:tav>
                                        <p:tav tm="100000">
                                          <p:val>
                                            <p:strVal val="#ppt_x"/>
                                          </p:val>
                                        </p:tav>
                                      </p:tavLst>
                                    </p:anim>
                                    <p:anim calcmode="lin" valueType="num">
                                      <p:cBhvr>
                                        <p:cTn id="65" dur="500" fill="hold"/>
                                        <p:tgtEl>
                                          <p:spTgt spid="32"/>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700"/>
                                  </p:stCondLst>
                                  <p:childTnLst>
                                    <p:set>
                                      <p:cBhvr>
                                        <p:cTn id="67" dur="1" fill="hold">
                                          <p:stCondLst>
                                            <p:cond delay="0"/>
                                          </p:stCondLst>
                                        </p:cTn>
                                        <p:tgtEl>
                                          <p:spTgt spid="33"/>
                                        </p:tgtEl>
                                        <p:attrNameLst>
                                          <p:attrName>style.visibility</p:attrName>
                                        </p:attrNameLst>
                                      </p:cBhvr>
                                      <p:to>
                                        <p:strVal val="visible"/>
                                      </p:to>
                                    </p:set>
                                    <p:animEffect transition="in" filter="fade">
                                      <p:cBhvr>
                                        <p:cTn id="68" dur="700"/>
                                        <p:tgtEl>
                                          <p:spTgt spid="33"/>
                                        </p:tgtEl>
                                      </p:cBhvr>
                                    </p:animEffect>
                                    <p:anim calcmode="lin" valueType="num">
                                      <p:cBhvr>
                                        <p:cTn id="69" dur="700" fill="hold"/>
                                        <p:tgtEl>
                                          <p:spTgt spid="33"/>
                                        </p:tgtEl>
                                        <p:attrNameLst>
                                          <p:attrName>ppt_x</p:attrName>
                                        </p:attrNameLst>
                                      </p:cBhvr>
                                      <p:tavLst>
                                        <p:tav tm="0">
                                          <p:val>
                                            <p:strVal val="#ppt_x"/>
                                          </p:val>
                                        </p:tav>
                                        <p:tav tm="100000">
                                          <p:val>
                                            <p:strVal val="#ppt_x"/>
                                          </p:val>
                                        </p:tav>
                                      </p:tavLst>
                                    </p:anim>
                                    <p:anim calcmode="lin" valueType="num">
                                      <p:cBhvr>
                                        <p:cTn id="70" dur="700" fill="hold"/>
                                        <p:tgtEl>
                                          <p:spTgt spid="33"/>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500"/>
                                  </p:stCondLst>
                                  <p:childTnLst>
                                    <p:set>
                                      <p:cBhvr>
                                        <p:cTn id="72" dur="1" fill="hold">
                                          <p:stCondLst>
                                            <p:cond delay="0"/>
                                          </p:stCondLst>
                                        </p:cTn>
                                        <p:tgtEl>
                                          <p:spTgt spid="34">
                                            <p:bg/>
                                          </p:spTgt>
                                        </p:tgtEl>
                                        <p:attrNameLst>
                                          <p:attrName>style.visibility</p:attrName>
                                        </p:attrNameLst>
                                      </p:cBhvr>
                                      <p:to>
                                        <p:strVal val="visible"/>
                                      </p:to>
                                    </p:set>
                                    <p:animEffect transition="in" filter="fade">
                                      <p:cBhvr>
                                        <p:cTn id="73" dur="600"/>
                                        <p:tgtEl>
                                          <p:spTgt spid="34">
                                            <p:bg/>
                                          </p:spTgt>
                                        </p:tgtEl>
                                      </p:cBhvr>
                                    </p:animEffect>
                                    <p:anim calcmode="lin" valueType="num">
                                      <p:cBhvr>
                                        <p:cTn id="74" dur="600" fill="hold"/>
                                        <p:tgtEl>
                                          <p:spTgt spid="34">
                                            <p:bg/>
                                          </p:spTgt>
                                        </p:tgtEl>
                                        <p:attrNameLst>
                                          <p:attrName>ppt_x</p:attrName>
                                        </p:attrNameLst>
                                      </p:cBhvr>
                                      <p:tavLst>
                                        <p:tav tm="0">
                                          <p:val>
                                            <p:strVal val="#ppt_x"/>
                                          </p:val>
                                        </p:tav>
                                        <p:tav tm="100000">
                                          <p:val>
                                            <p:strVal val="#ppt_x"/>
                                          </p:val>
                                        </p:tav>
                                      </p:tavLst>
                                    </p:anim>
                                    <p:anim calcmode="lin" valueType="num">
                                      <p:cBhvr>
                                        <p:cTn id="75" dur="600" fill="hold"/>
                                        <p:tgtEl>
                                          <p:spTgt spid="34">
                                            <p:bg/>
                                          </p:spTgt>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grpId="0" nodeType="clickEffect">
                                  <p:stCondLst>
                                    <p:cond delay="500"/>
                                  </p:stCondLst>
                                  <p:childTnLst>
                                    <p:set>
                                      <p:cBhvr>
                                        <p:cTn id="79" dur="1" fill="hold">
                                          <p:stCondLst>
                                            <p:cond delay="0"/>
                                          </p:stCondLst>
                                        </p:cTn>
                                        <p:tgtEl>
                                          <p:spTgt spid="34">
                                            <p:txEl>
                                              <p:pRg st="0" end="0"/>
                                            </p:txEl>
                                          </p:spTgt>
                                        </p:tgtEl>
                                        <p:attrNameLst>
                                          <p:attrName>style.visibility</p:attrName>
                                        </p:attrNameLst>
                                      </p:cBhvr>
                                      <p:to>
                                        <p:strVal val="visible"/>
                                      </p:to>
                                    </p:set>
                                    <p:animEffect transition="in" filter="fade">
                                      <p:cBhvr>
                                        <p:cTn id="80" dur="600"/>
                                        <p:tgtEl>
                                          <p:spTgt spid="34">
                                            <p:txEl>
                                              <p:pRg st="0" end="0"/>
                                            </p:txEl>
                                          </p:spTgt>
                                        </p:tgtEl>
                                      </p:cBhvr>
                                    </p:animEffect>
                                    <p:anim calcmode="lin" valueType="num">
                                      <p:cBhvr>
                                        <p:cTn id="81" dur="6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82" dur="600" fill="hold"/>
                                        <p:tgtEl>
                                          <p:spTgt spid="34">
                                            <p:txEl>
                                              <p:pRg st="0" end="0"/>
                                            </p:txEl>
                                          </p:spTgt>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1100"/>
                                  </p:stCondLst>
                                  <p:childTnLst>
                                    <p:set>
                                      <p:cBhvr>
                                        <p:cTn id="84" dur="1" fill="hold">
                                          <p:stCondLst>
                                            <p:cond delay="0"/>
                                          </p:stCondLst>
                                        </p:cTn>
                                        <p:tgtEl>
                                          <p:spTgt spid="35"/>
                                        </p:tgtEl>
                                        <p:attrNameLst>
                                          <p:attrName>style.visibility</p:attrName>
                                        </p:attrNameLst>
                                      </p:cBhvr>
                                      <p:to>
                                        <p:strVal val="visible"/>
                                      </p:to>
                                    </p:set>
                                    <p:animEffect transition="in" filter="fade">
                                      <p:cBhvr>
                                        <p:cTn id="85" dur="500"/>
                                        <p:tgtEl>
                                          <p:spTgt spid="35"/>
                                        </p:tgtEl>
                                      </p:cBhvr>
                                    </p:animEffect>
                                    <p:anim calcmode="lin" valueType="num">
                                      <p:cBhvr>
                                        <p:cTn id="86" dur="500" fill="hold"/>
                                        <p:tgtEl>
                                          <p:spTgt spid="35"/>
                                        </p:tgtEl>
                                        <p:attrNameLst>
                                          <p:attrName>ppt_x</p:attrName>
                                        </p:attrNameLst>
                                      </p:cBhvr>
                                      <p:tavLst>
                                        <p:tav tm="0">
                                          <p:val>
                                            <p:strVal val="#ppt_x"/>
                                          </p:val>
                                        </p:tav>
                                        <p:tav tm="100000">
                                          <p:val>
                                            <p:strVal val="#ppt_x"/>
                                          </p:val>
                                        </p:tav>
                                      </p:tavLst>
                                    </p:anim>
                                    <p:anim calcmode="lin" valueType="num">
                                      <p:cBhvr>
                                        <p:cTn id="87" dur="500" fill="hold"/>
                                        <p:tgtEl>
                                          <p:spTgt spid="35"/>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1100"/>
                                  </p:stCondLst>
                                  <p:childTnLst>
                                    <p:set>
                                      <p:cBhvr>
                                        <p:cTn id="89" dur="1" fill="hold">
                                          <p:stCondLst>
                                            <p:cond delay="0"/>
                                          </p:stCondLst>
                                        </p:cTn>
                                        <p:tgtEl>
                                          <p:spTgt spid="36"/>
                                        </p:tgtEl>
                                        <p:attrNameLst>
                                          <p:attrName>style.visibility</p:attrName>
                                        </p:attrNameLst>
                                      </p:cBhvr>
                                      <p:to>
                                        <p:strVal val="visible"/>
                                      </p:to>
                                    </p:set>
                                    <p:animEffect transition="in" filter="fade">
                                      <p:cBhvr>
                                        <p:cTn id="90" dur="500"/>
                                        <p:tgtEl>
                                          <p:spTgt spid="36"/>
                                        </p:tgtEl>
                                      </p:cBhvr>
                                    </p:animEffect>
                                    <p:anim calcmode="lin" valueType="num">
                                      <p:cBhvr>
                                        <p:cTn id="91" dur="500" fill="hold"/>
                                        <p:tgtEl>
                                          <p:spTgt spid="36"/>
                                        </p:tgtEl>
                                        <p:attrNameLst>
                                          <p:attrName>ppt_x</p:attrName>
                                        </p:attrNameLst>
                                      </p:cBhvr>
                                      <p:tavLst>
                                        <p:tav tm="0">
                                          <p:val>
                                            <p:strVal val="#ppt_x"/>
                                          </p:val>
                                        </p:tav>
                                        <p:tav tm="100000">
                                          <p:val>
                                            <p:strVal val="#ppt_x"/>
                                          </p:val>
                                        </p:tav>
                                      </p:tavLst>
                                    </p:anim>
                                    <p:anim calcmode="lin" valueType="num">
                                      <p:cBhvr>
                                        <p:cTn id="92" dur="5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build="p">
        <p:tmplLst>
          <p:tmpl lvl="1">
            <p:tnLst>
              <p:par>
                <p:cTn presetID="42" presetClass="entr" presetSubtype="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1000"/>
                        <p:tgtEl>
                          <p:spTgt spid="47"/>
                        </p:tgtEl>
                      </p:cBhvr>
                    </p:animEffect>
                    <p:anim calcmode="lin" valueType="num">
                      <p:cBhvr>
                        <p:cTn dur="1000" fill="hold"/>
                        <p:tgtEl>
                          <p:spTgt spid="47"/>
                        </p:tgtEl>
                        <p:attrNameLst>
                          <p:attrName>ppt_x</p:attrName>
                        </p:attrNameLst>
                      </p:cBhvr>
                      <p:tavLst>
                        <p:tav tm="0">
                          <p:val>
                            <p:strVal val="#ppt_x"/>
                          </p:val>
                        </p:tav>
                        <p:tav tm="100000">
                          <p:val>
                            <p:strVal val="#ppt_x"/>
                          </p:val>
                        </p:tav>
                      </p:tavLst>
                    </p:anim>
                    <p:anim calcmode="lin" valueType="num">
                      <p:cBhvr>
                        <p:cTn dur="1000" fill="hold"/>
                        <p:tgtEl>
                          <p:spTgt spid="47"/>
                        </p:tgtEl>
                        <p:attrNameLst>
                          <p:attrName>ppt_y</p:attrName>
                        </p:attrNameLst>
                      </p:cBhvr>
                      <p:tavLst>
                        <p:tav tm="0">
                          <p:val>
                            <p:strVal val="#ppt_y+.1"/>
                          </p:val>
                        </p:tav>
                        <p:tav tm="100000">
                          <p:val>
                            <p:strVal val="#ppt_y"/>
                          </p:val>
                        </p:tav>
                      </p:tavLst>
                    </p:anim>
                  </p:childTnLst>
                </p:cTn>
              </p:par>
            </p:tnLst>
          </p:tmpl>
        </p:tmplLst>
      </p:bldP>
      <p:bldP spid="54" grpId="0" build="p">
        <p:tmplLst>
          <p:tmpl lvl="1">
            <p:tnLst>
              <p:par>
                <p:cTn presetID="2" presetClass="entr" presetSubtype="1" decel="50000" fill="hold" nodeType="withEffect">
                  <p:stCondLst>
                    <p:cond delay="0"/>
                  </p:stCondLst>
                  <p:iterate type="lt">
                    <p:tmPct val="10000"/>
                  </p:iterate>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ppt_x"/>
                          </p:val>
                        </p:tav>
                        <p:tav tm="100000">
                          <p:val>
                            <p:strVal val="#ppt_x"/>
                          </p:val>
                        </p:tav>
                      </p:tavLst>
                    </p:anim>
                    <p:anim calcmode="lin" valueType="num">
                      <p:cBhvr additive="base">
                        <p:cTn dur="500" fill="hold"/>
                        <p:tgtEl>
                          <p:spTgt spid="54"/>
                        </p:tgtEl>
                        <p:attrNameLst>
                          <p:attrName>ppt_y</p:attrName>
                        </p:attrNameLst>
                      </p:cBhvr>
                      <p:tavLst>
                        <p:tav tm="0">
                          <p:val>
                            <p:strVal val="0-#ppt_h/2"/>
                          </p:val>
                        </p:tav>
                        <p:tav tm="100000">
                          <p:val>
                            <p:strVal val="#ppt_y"/>
                          </p:val>
                        </p:tav>
                      </p:tavLst>
                    </p:anim>
                  </p:childTnLst>
                </p:cTn>
              </p:par>
            </p:tnLst>
          </p:tmpl>
        </p:tmplLst>
      </p:bldP>
      <p:bldP spid="18" grpId="0" build="p" animBg="1"/>
      <p:bldP spid="21" grpId="0" animBg="1"/>
      <p:bldP spid="26" grpId="0" animBg="1"/>
      <p:bldP spid="29" grpId="0" animBg="1"/>
      <p:bldP spid="31" grpId="0" animBg="1"/>
      <p:bldP spid="32" grpId="0" animBg="1"/>
      <p:bldP spid="34" grpId="0" build="p" animBg="1"/>
      <p:bldP spid="35" grpId="0" animBg="1"/>
      <p:bldP spid="36" grpId="0" animBg="1"/>
    </p:bldLst>
  </p:timing>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66">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3" y="-3"/>
            <a:ext cx="9143997" cy="10288591"/>
          </a:xfrm>
          <a:custGeom>
            <a:avLst/>
            <a:gdLst>
              <a:gd name="connsiteX0" fmla="*/ 2810548 w 9143997"/>
              <a:gd name="connsiteY0" fmla="*/ 0 h 10288591"/>
              <a:gd name="connsiteX1" fmla="*/ 9143997 w 9143997"/>
              <a:gd name="connsiteY1" fmla="*/ 0 h 10288591"/>
              <a:gd name="connsiteX2" fmla="*/ 9143997 w 9143997"/>
              <a:gd name="connsiteY2" fmla="*/ 10288591 h 10288591"/>
              <a:gd name="connsiteX3" fmla="*/ 0 w 9143997"/>
              <a:gd name="connsiteY3" fmla="*/ 10288591 h 10288591"/>
              <a:gd name="connsiteX4" fmla="*/ 0 w 9143997"/>
              <a:gd name="connsiteY4" fmla="*/ 2802240 h 10288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3997" h="10288591">
                <a:moveTo>
                  <a:pt x="2810548" y="0"/>
                </a:moveTo>
                <a:lnTo>
                  <a:pt x="9143997" y="0"/>
                </a:lnTo>
                <a:lnTo>
                  <a:pt x="9143997" y="10288591"/>
                </a:lnTo>
                <a:lnTo>
                  <a:pt x="0" y="10288591"/>
                </a:lnTo>
                <a:lnTo>
                  <a:pt x="0" y="2802240"/>
                </a:lnTo>
                <a:close/>
              </a:path>
            </a:pathLst>
          </a:custGeom>
          <a:solidFill>
            <a:schemeClr val="tx1">
              <a:alpha val="10000"/>
            </a:schemeClr>
          </a:solidFill>
        </p:spPr>
        <p:txBody>
          <a:bodyPr wrap="square" anchor="ctr">
            <a:noAutofit/>
          </a:bodyPr>
          <a:lstStyle>
            <a:lvl1pPr marL="0" marR="0" indent="0" algn="ctr" defTabSz="1360314" rtl="0" eaLnBrk="1" fontAlgn="auto" latinLnBrk="0" hangingPunct="1">
              <a:lnSpc>
                <a:spcPct val="100000"/>
              </a:lnSpc>
              <a:spcBef>
                <a:spcPts val="744"/>
              </a:spcBef>
              <a:spcAft>
                <a:spcPts val="0"/>
              </a:spcAft>
              <a:buClrTx/>
              <a:buSzPct val="100000"/>
              <a:buFontTx/>
              <a:buNone/>
              <a:tabLst/>
              <a:defRPr sz="1505" baseline="0"/>
            </a:lvl1pPr>
          </a:lstStyle>
          <a:p>
            <a:r>
              <a:rPr lang="en-US" dirty="0"/>
              <a:t>Drop your image here</a:t>
            </a:r>
          </a:p>
        </p:txBody>
      </p:sp>
      <p:sp>
        <p:nvSpPr>
          <p:cNvPr id="18" name="Номер слайда 21"/>
          <p:cNvSpPr>
            <a:spLocks noGrp="1"/>
          </p:cNvSpPr>
          <p:nvPr>
            <p:ph type="sldNum" sz="quarter" idx="4"/>
          </p:nvPr>
        </p:nvSpPr>
        <p:spPr>
          <a:xfrm>
            <a:off x="17173127"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21" name="Текст 7"/>
          <p:cNvSpPr>
            <a:spLocks noGrp="1"/>
          </p:cNvSpPr>
          <p:nvPr>
            <p:ph type="body" sz="quarter" idx="39" hasCustomPrompt="1"/>
          </p:nvPr>
        </p:nvSpPr>
        <p:spPr>
          <a:xfrm>
            <a:off x="10225315" y="2444840"/>
            <a:ext cx="6479156" cy="524679"/>
          </a:xfrm>
        </p:spPr>
        <p:txBody>
          <a:bodyPr anchor="b">
            <a:noAutofit/>
          </a:bodyPr>
          <a:lstStyle>
            <a:lvl1pPr algn="l">
              <a:lnSpc>
                <a:spcPct val="100000"/>
              </a:lnSpc>
              <a:defRPr sz="2100" b="1" baseline="0">
                <a:solidFill>
                  <a:schemeClr val="tx1">
                    <a:lumMod val="50000"/>
                    <a:lumOff val="50000"/>
                  </a:schemeClr>
                </a:solidFill>
              </a:defRPr>
            </a:lvl1pPr>
            <a:lvl2pPr algn="ctr">
              <a:defRPr/>
            </a:lvl2pPr>
            <a:lvl3pPr algn="ctr">
              <a:defRPr/>
            </a:lvl3pPr>
            <a:lvl4pPr algn="ctr">
              <a:lnSpc>
                <a:spcPct val="150000"/>
              </a:lnSpc>
              <a:defRPr/>
            </a:lvl4pPr>
            <a:lvl5pPr algn="ctr">
              <a:defRPr/>
            </a:lvl5pPr>
          </a:lstStyle>
          <a:p>
            <a:pPr lvl="0"/>
            <a:r>
              <a:rPr lang="en-US" dirty="0"/>
              <a:t>Caption text here</a:t>
            </a:r>
          </a:p>
        </p:txBody>
      </p:sp>
      <p:sp>
        <p:nvSpPr>
          <p:cNvPr id="22" name="Текст 7"/>
          <p:cNvSpPr>
            <a:spLocks noGrp="1"/>
          </p:cNvSpPr>
          <p:nvPr>
            <p:ph type="body" sz="quarter" idx="40" hasCustomPrompt="1"/>
          </p:nvPr>
        </p:nvSpPr>
        <p:spPr>
          <a:xfrm>
            <a:off x="10225312" y="6923317"/>
            <a:ext cx="6479157" cy="1741008"/>
          </a:xfrm>
        </p:spPr>
        <p:txBody>
          <a:bodyPr>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23" name="Текст 7"/>
          <p:cNvSpPr>
            <a:spLocks noGrp="1"/>
          </p:cNvSpPr>
          <p:nvPr>
            <p:ph type="body" sz="quarter" idx="41" hasCustomPrompt="1"/>
          </p:nvPr>
        </p:nvSpPr>
        <p:spPr>
          <a:xfrm>
            <a:off x="10225315" y="3519875"/>
            <a:ext cx="6479156" cy="3055096"/>
          </a:xfrm>
        </p:spPr>
        <p:txBody>
          <a:bodyPr anchor="b">
            <a:noAutofit/>
          </a:bodyPr>
          <a:lstStyle>
            <a:lvl1pPr algn="l">
              <a:lnSpc>
                <a:spcPct val="150000"/>
              </a:lnSpc>
              <a:defRPr sz="3000" b="1" baseline="0">
                <a:solidFill>
                  <a:schemeClr val="tx1"/>
                </a:solidFill>
                <a:latin typeface="+mj-lt"/>
              </a:defRPr>
            </a:lvl1pPr>
            <a:lvl2pPr algn="ctr">
              <a:defRPr/>
            </a:lvl2pPr>
            <a:lvl3pPr algn="ctr">
              <a:defRPr/>
            </a:lvl3pPr>
            <a:lvl4pPr algn="ctr">
              <a:lnSpc>
                <a:spcPct val="150000"/>
              </a:lnSpc>
              <a:defRPr/>
            </a:lvl4pPr>
            <a:lvl5pPr algn="ctr">
              <a:defRPr/>
            </a:lvl5pPr>
          </a:lstStyle>
          <a:p>
            <a:pPr lvl="0"/>
            <a:r>
              <a:rPr lang="en-US" dirty="0"/>
              <a:t>H4 Title here</a:t>
            </a:r>
          </a:p>
        </p:txBody>
      </p:sp>
      <p:sp>
        <p:nvSpPr>
          <p:cNvPr id="8"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2269246686"/>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67">
    <p:spTree>
      <p:nvGrpSpPr>
        <p:cNvPr id="1" name=""/>
        <p:cNvGrpSpPr/>
        <p:nvPr/>
      </p:nvGrpSpPr>
      <p:grpSpPr>
        <a:xfrm>
          <a:off x="0" y="0"/>
          <a:ext cx="0" cy="0"/>
          <a:chOff x="0" y="0"/>
          <a:chExt cx="0" cy="0"/>
        </a:xfrm>
      </p:grpSpPr>
      <p:sp>
        <p:nvSpPr>
          <p:cNvPr id="15" name="Полилиния 14"/>
          <p:cNvSpPr/>
          <p:nvPr userDrawn="1"/>
        </p:nvSpPr>
        <p:spPr bwMode="auto">
          <a:xfrm>
            <a:off x="2" y="-1"/>
            <a:ext cx="9158512" cy="9116363"/>
          </a:xfrm>
          <a:custGeom>
            <a:avLst/>
            <a:gdLst>
              <a:gd name="connsiteX0" fmla="*/ 0 w 6890771"/>
              <a:gd name="connsiteY0" fmla="*/ 0 h 6858000"/>
              <a:gd name="connsiteX1" fmla="*/ 6890771 w 6890771"/>
              <a:gd name="connsiteY1" fmla="*/ 0 h 6858000"/>
              <a:gd name="connsiteX2" fmla="*/ 18997 w 6890771"/>
              <a:gd name="connsiteY2" fmla="*/ 6858000 h 6858000"/>
              <a:gd name="connsiteX3" fmla="*/ 0 w 6890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90771" h="6858000">
                <a:moveTo>
                  <a:pt x="0" y="0"/>
                </a:moveTo>
                <a:lnTo>
                  <a:pt x="6890771" y="0"/>
                </a:lnTo>
                <a:lnTo>
                  <a:pt x="18997" y="6858000"/>
                </a:lnTo>
                <a:lnTo>
                  <a:pt x="0" y="6858000"/>
                </a:lnTo>
                <a:close/>
              </a:path>
            </a:pathLst>
          </a:custGeom>
          <a:solidFill>
            <a:schemeClr val="tx1">
              <a:alpha val="5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11"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20" name="Текст 7"/>
          <p:cNvSpPr>
            <a:spLocks noGrp="1"/>
          </p:cNvSpPr>
          <p:nvPr>
            <p:ph type="body" sz="quarter" idx="39" hasCustomPrompt="1"/>
          </p:nvPr>
        </p:nvSpPr>
        <p:spPr>
          <a:xfrm>
            <a:off x="8062916" y="5652521"/>
            <a:ext cx="7562847" cy="2740299"/>
          </a:xfrm>
        </p:spPr>
        <p:txBody>
          <a:bodyPr tIns="0">
            <a:noAutofit/>
          </a:bodyPr>
          <a:lstStyle>
            <a:lvl1pPr algn="l">
              <a:lnSpc>
                <a:spcPct val="150000"/>
              </a:lnSpc>
              <a:defRPr sz="1500" b="0" baseline="0">
                <a:solidFill>
                  <a:schemeClr val="tx1">
                    <a:lumMod val="75000"/>
                    <a:lumOff val="25000"/>
                  </a:schemeClr>
                </a:solidFill>
              </a:defRPr>
            </a:lvl1pPr>
            <a:lvl2pPr algn="ctr">
              <a:defRPr/>
            </a:lvl2pPr>
            <a:lvl3pPr algn="ctr">
              <a:defRPr/>
            </a:lvl3pPr>
            <a:lvl4pPr algn="ctr">
              <a:lnSpc>
                <a:spcPct val="150000"/>
              </a:lnSpc>
              <a:defRPr/>
            </a:lvl4pPr>
            <a:lvl5pPr algn="ctr">
              <a:defRPr/>
            </a:lvl5pPr>
          </a:lstStyle>
          <a:p>
            <a:pPr lvl="0"/>
            <a:r>
              <a:rPr lang="en-US" dirty="0"/>
              <a:t>Body text here</a:t>
            </a:r>
          </a:p>
        </p:txBody>
      </p:sp>
      <p:sp>
        <p:nvSpPr>
          <p:cNvPr id="24" name="Текст 7"/>
          <p:cNvSpPr>
            <a:spLocks noGrp="1"/>
          </p:cNvSpPr>
          <p:nvPr>
            <p:ph type="body" sz="quarter" idx="46" hasCustomPrompt="1"/>
          </p:nvPr>
        </p:nvSpPr>
        <p:spPr>
          <a:xfrm>
            <a:off x="8078236" y="4876113"/>
            <a:ext cx="7527095" cy="540626"/>
          </a:xfrm>
        </p:spPr>
        <p:txBody>
          <a:bodyPr anchor="b">
            <a:noAutofit/>
          </a:bodyPr>
          <a:lstStyle>
            <a:lvl1pPr algn="l">
              <a:lnSpc>
                <a:spcPct val="150000"/>
              </a:lnSpc>
              <a:defRPr sz="1500" b="1" baseline="0">
                <a:solidFill>
                  <a:schemeClr val="tx1">
                    <a:lumMod val="75000"/>
                    <a:lumOff val="25000"/>
                  </a:schemeClr>
                </a:solidFill>
                <a:latin typeface="+mn-lt"/>
              </a:defRPr>
            </a:lvl1pPr>
            <a:lvl2pPr algn="ctr">
              <a:defRPr/>
            </a:lvl2pPr>
            <a:lvl3pPr algn="ctr">
              <a:defRPr/>
            </a:lvl3pPr>
            <a:lvl4pPr algn="ctr">
              <a:lnSpc>
                <a:spcPct val="150000"/>
              </a:lnSpc>
              <a:defRPr/>
            </a:lvl4pPr>
            <a:lvl5pPr algn="ctr">
              <a:defRPr/>
            </a:lvl5pPr>
          </a:lstStyle>
          <a:p>
            <a:pPr lvl="0"/>
            <a:r>
              <a:rPr lang="en-US" dirty="0"/>
              <a:t>Body Bold text here</a:t>
            </a:r>
          </a:p>
        </p:txBody>
      </p:sp>
      <p:sp>
        <p:nvSpPr>
          <p:cNvPr id="19" name="Текст 7"/>
          <p:cNvSpPr>
            <a:spLocks noGrp="1"/>
          </p:cNvSpPr>
          <p:nvPr>
            <p:ph type="body" sz="quarter" idx="42" hasCustomPrompt="1"/>
          </p:nvPr>
        </p:nvSpPr>
        <p:spPr>
          <a:xfrm>
            <a:off x="1583533" y="4350966"/>
            <a:ext cx="5404340" cy="2436645"/>
          </a:xfrm>
        </p:spPr>
        <p:txBody>
          <a:bodyPr tIns="91440">
            <a:noAutofit/>
          </a:bodyPr>
          <a:lstStyle>
            <a:lvl1pPr algn="l">
              <a:lnSpc>
                <a:spcPct val="100000"/>
              </a:lnSpc>
              <a:spcBef>
                <a:spcPts val="300"/>
              </a:spcBef>
              <a:defRPr sz="8100" b="1" baseline="0">
                <a:solidFill>
                  <a:schemeClr val="tx1"/>
                </a:solidFill>
                <a:latin typeface="+mj-lt"/>
              </a:defRPr>
            </a:lvl1pPr>
            <a:lvl2pPr algn="ctr">
              <a:defRPr/>
            </a:lvl2pPr>
            <a:lvl3pPr algn="ctr">
              <a:defRPr/>
            </a:lvl3pPr>
            <a:lvl4pPr algn="ctr">
              <a:lnSpc>
                <a:spcPct val="150000"/>
              </a:lnSpc>
              <a:defRPr/>
            </a:lvl4pPr>
            <a:lvl5pPr algn="ctr">
              <a:defRPr/>
            </a:lvl5pPr>
          </a:lstStyle>
          <a:p>
            <a:pPr lvl="0"/>
            <a:r>
              <a:rPr lang="en-US" dirty="0"/>
              <a:t>H2 Title here</a:t>
            </a:r>
          </a:p>
        </p:txBody>
      </p:sp>
      <p:cxnSp>
        <p:nvCxnSpPr>
          <p:cNvPr id="23" name="Прямая соединительная линия 22"/>
          <p:cNvCxnSpPr/>
          <p:nvPr userDrawn="1"/>
        </p:nvCxnSpPr>
        <p:spPr>
          <a:xfrm flipV="1">
            <a:off x="1583532" y="1895766"/>
            <a:ext cx="1081089" cy="1081256"/>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3" name="Прямая соединительная линия 2"/>
          <p:cNvCxnSpPr/>
          <p:nvPr userDrawn="1"/>
        </p:nvCxnSpPr>
        <p:spPr>
          <a:xfrm>
            <a:off x="8658225" y="4625670"/>
            <a:ext cx="9629775" cy="0"/>
          </a:xfrm>
          <a:prstGeom prst="line">
            <a:avLst/>
          </a:prstGeom>
          <a:ln>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sp>
        <p:nvSpPr>
          <p:cNvPr id="29" name="Freeform 954"/>
          <p:cNvSpPr>
            <a:spLocks noEditPoints="1"/>
          </p:cNvSpPr>
          <p:nvPr userDrawn="1"/>
        </p:nvSpPr>
        <p:spPr bwMode="auto">
          <a:xfrm>
            <a:off x="8062916" y="4478829"/>
            <a:ext cx="404700" cy="279393"/>
          </a:xfrm>
          <a:custGeom>
            <a:avLst/>
            <a:gdLst>
              <a:gd name="T0" fmla="*/ 346 w 449"/>
              <a:gd name="T1" fmla="*/ 311 h 311"/>
              <a:gd name="T2" fmla="*/ 89 w 449"/>
              <a:gd name="T3" fmla="*/ 310 h 311"/>
              <a:gd name="T4" fmla="*/ 5 w 449"/>
              <a:gd name="T5" fmla="*/ 235 h 311"/>
              <a:gd name="T6" fmla="*/ 68 w 449"/>
              <a:gd name="T7" fmla="*/ 131 h 311"/>
              <a:gd name="T8" fmla="*/ 126 w 449"/>
              <a:gd name="T9" fmla="*/ 14 h 311"/>
              <a:gd name="T10" fmla="*/ 205 w 449"/>
              <a:gd name="T11" fmla="*/ 9 h 311"/>
              <a:gd name="T12" fmla="*/ 263 w 449"/>
              <a:gd name="T13" fmla="*/ 54 h 311"/>
              <a:gd name="T14" fmla="*/ 339 w 449"/>
              <a:gd name="T15" fmla="*/ 52 h 311"/>
              <a:gd name="T16" fmla="*/ 376 w 449"/>
              <a:gd name="T17" fmla="*/ 125 h 311"/>
              <a:gd name="T18" fmla="*/ 446 w 449"/>
              <a:gd name="T19" fmla="*/ 223 h 311"/>
              <a:gd name="T20" fmla="*/ 346 w 449"/>
              <a:gd name="T21" fmla="*/ 311 h 311"/>
              <a:gd name="T22" fmla="*/ 172 w 449"/>
              <a:gd name="T23" fmla="*/ 42 h 311"/>
              <a:gd name="T24" fmla="*/ 142 w 449"/>
              <a:gd name="T25" fmla="*/ 48 h 311"/>
              <a:gd name="T26" fmla="*/ 109 w 449"/>
              <a:gd name="T27" fmla="*/ 135 h 311"/>
              <a:gd name="T28" fmla="*/ 109 w 449"/>
              <a:gd name="T29" fmla="*/ 151 h 311"/>
              <a:gd name="T30" fmla="*/ 97 w 449"/>
              <a:gd name="T31" fmla="*/ 161 h 311"/>
              <a:gd name="T32" fmla="*/ 43 w 449"/>
              <a:gd name="T33" fmla="*/ 229 h 311"/>
              <a:gd name="T34" fmla="*/ 89 w 449"/>
              <a:gd name="T35" fmla="*/ 272 h 311"/>
              <a:gd name="T36" fmla="*/ 89 w 449"/>
              <a:gd name="T37" fmla="*/ 272 h 311"/>
              <a:gd name="T38" fmla="*/ 346 w 449"/>
              <a:gd name="T39" fmla="*/ 272 h 311"/>
              <a:gd name="T40" fmla="*/ 407 w 449"/>
              <a:gd name="T41" fmla="*/ 221 h 311"/>
              <a:gd name="T42" fmla="*/ 352 w 449"/>
              <a:gd name="T43" fmla="*/ 158 h 311"/>
              <a:gd name="T44" fmla="*/ 338 w 449"/>
              <a:gd name="T45" fmla="*/ 150 h 311"/>
              <a:gd name="T46" fmla="*/ 336 w 449"/>
              <a:gd name="T47" fmla="*/ 135 h 311"/>
              <a:gd name="T48" fmla="*/ 320 w 449"/>
              <a:gd name="T49" fmla="*/ 86 h 311"/>
              <a:gd name="T50" fmla="*/ 271 w 449"/>
              <a:gd name="T51" fmla="*/ 95 h 311"/>
              <a:gd name="T52" fmla="*/ 255 w 449"/>
              <a:gd name="T53" fmla="*/ 100 h 311"/>
              <a:gd name="T54" fmla="*/ 241 w 449"/>
              <a:gd name="T55" fmla="*/ 90 h 311"/>
              <a:gd name="T56" fmla="*/ 172 w 449"/>
              <a:gd name="T57" fmla="*/ 42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9" h="311">
                <a:moveTo>
                  <a:pt x="346" y="311"/>
                </a:moveTo>
                <a:cubicBezTo>
                  <a:pt x="250" y="311"/>
                  <a:pt x="92" y="310"/>
                  <a:pt x="89" y="310"/>
                </a:cubicBezTo>
                <a:cubicBezTo>
                  <a:pt x="47" y="310"/>
                  <a:pt x="11" y="279"/>
                  <a:pt x="5" y="235"/>
                </a:cubicBezTo>
                <a:cubicBezTo>
                  <a:pt x="0" y="201"/>
                  <a:pt x="14" y="155"/>
                  <a:pt x="68" y="131"/>
                </a:cubicBezTo>
                <a:cubicBezTo>
                  <a:pt x="55" y="78"/>
                  <a:pt x="85" y="33"/>
                  <a:pt x="126" y="14"/>
                </a:cubicBezTo>
                <a:cubicBezTo>
                  <a:pt x="151" y="2"/>
                  <a:pt x="179" y="0"/>
                  <a:pt x="205" y="9"/>
                </a:cubicBezTo>
                <a:cubicBezTo>
                  <a:pt x="228" y="16"/>
                  <a:pt x="248" y="32"/>
                  <a:pt x="263" y="54"/>
                </a:cubicBezTo>
                <a:cubicBezTo>
                  <a:pt x="287" y="40"/>
                  <a:pt x="315" y="39"/>
                  <a:pt x="339" y="52"/>
                </a:cubicBezTo>
                <a:cubicBezTo>
                  <a:pt x="359" y="64"/>
                  <a:pt x="378" y="88"/>
                  <a:pt x="376" y="125"/>
                </a:cubicBezTo>
                <a:cubicBezTo>
                  <a:pt x="428" y="140"/>
                  <a:pt x="449" y="185"/>
                  <a:pt x="446" y="223"/>
                </a:cubicBezTo>
                <a:cubicBezTo>
                  <a:pt x="443" y="265"/>
                  <a:pt x="410" y="311"/>
                  <a:pt x="346" y="311"/>
                </a:cubicBezTo>
                <a:close/>
                <a:moveTo>
                  <a:pt x="172" y="42"/>
                </a:moveTo>
                <a:cubicBezTo>
                  <a:pt x="161" y="42"/>
                  <a:pt x="151" y="44"/>
                  <a:pt x="142" y="48"/>
                </a:cubicBezTo>
                <a:cubicBezTo>
                  <a:pt x="114" y="61"/>
                  <a:pt x="92" y="94"/>
                  <a:pt x="109" y="135"/>
                </a:cubicBezTo>
                <a:cubicBezTo>
                  <a:pt x="111" y="140"/>
                  <a:pt x="111" y="146"/>
                  <a:pt x="109" y="151"/>
                </a:cubicBezTo>
                <a:cubicBezTo>
                  <a:pt x="107" y="156"/>
                  <a:pt x="102" y="159"/>
                  <a:pt x="97" y="161"/>
                </a:cubicBezTo>
                <a:cubicBezTo>
                  <a:pt x="40" y="179"/>
                  <a:pt x="41" y="218"/>
                  <a:pt x="43" y="229"/>
                </a:cubicBezTo>
                <a:cubicBezTo>
                  <a:pt x="46" y="250"/>
                  <a:pt x="63" y="272"/>
                  <a:pt x="89" y="272"/>
                </a:cubicBezTo>
                <a:cubicBezTo>
                  <a:pt x="89" y="272"/>
                  <a:pt x="89" y="272"/>
                  <a:pt x="89" y="272"/>
                </a:cubicBezTo>
                <a:cubicBezTo>
                  <a:pt x="91" y="272"/>
                  <a:pt x="250" y="272"/>
                  <a:pt x="346" y="272"/>
                </a:cubicBezTo>
                <a:cubicBezTo>
                  <a:pt x="386" y="272"/>
                  <a:pt x="406" y="246"/>
                  <a:pt x="407" y="221"/>
                </a:cubicBezTo>
                <a:cubicBezTo>
                  <a:pt x="409" y="194"/>
                  <a:pt x="393" y="164"/>
                  <a:pt x="352" y="158"/>
                </a:cubicBezTo>
                <a:cubicBezTo>
                  <a:pt x="346" y="158"/>
                  <a:pt x="341" y="155"/>
                  <a:pt x="338" y="150"/>
                </a:cubicBezTo>
                <a:cubicBezTo>
                  <a:pt x="335" y="146"/>
                  <a:pt x="334" y="140"/>
                  <a:pt x="336" y="135"/>
                </a:cubicBezTo>
                <a:cubicBezTo>
                  <a:pt x="341" y="112"/>
                  <a:pt x="335" y="94"/>
                  <a:pt x="320" y="86"/>
                </a:cubicBezTo>
                <a:cubicBezTo>
                  <a:pt x="308" y="79"/>
                  <a:pt x="288" y="79"/>
                  <a:pt x="271" y="95"/>
                </a:cubicBezTo>
                <a:cubicBezTo>
                  <a:pt x="267" y="99"/>
                  <a:pt x="261" y="101"/>
                  <a:pt x="255" y="100"/>
                </a:cubicBezTo>
                <a:cubicBezTo>
                  <a:pt x="249" y="99"/>
                  <a:pt x="244" y="96"/>
                  <a:pt x="241" y="90"/>
                </a:cubicBezTo>
                <a:cubicBezTo>
                  <a:pt x="222" y="54"/>
                  <a:pt x="195" y="42"/>
                  <a:pt x="172" y="42"/>
                </a:cubicBezTo>
                <a:close/>
              </a:path>
            </a:pathLst>
          </a:custGeom>
          <a:solidFill>
            <a:schemeClr val="tx1">
              <a:lumMod val="65000"/>
              <a:lumOff val="35000"/>
            </a:schemeClr>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10"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12"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Tree>
    <p:extLst>
      <p:ext uri="{BB962C8B-B14F-4D97-AF65-F5344CB8AC3E}">
        <p14:creationId xmlns:p14="http://schemas.microsoft.com/office/powerpoint/2010/main" val="961910705"/>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800" fill="hold"/>
                                        <p:tgtEl>
                                          <p:spTgt spid="20"/>
                                        </p:tgtEl>
                                        <p:attrNameLst>
                                          <p:attrName>ppt_x</p:attrName>
                                        </p:attrNameLst>
                                      </p:cBhvr>
                                      <p:tavLst>
                                        <p:tav tm="0">
                                          <p:val>
                                            <p:strVal val="#ppt_x"/>
                                          </p:val>
                                        </p:tav>
                                        <p:tav tm="100000">
                                          <p:val>
                                            <p:strVal val="#ppt_x"/>
                                          </p:val>
                                        </p:tav>
                                      </p:tavLst>
                                    </p:anim>
                                    <p:anim calcmode="lin" valueType="num">
                                      <p:cBhvr additive="base">
                                        <p:cTn id="8" dur="8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tmplLst>
          <p:tmpl>
            <p:tnLst>
              <p:par>
                <p:cTn presetID="2" presetClass="entr" presetSubtype="4"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800" fill="hold"/>
                        <p:tgtEl>
                          <p:spTgt spid="20"/>
                        </p:tgtEl>
                        <p:attrNameLst>
                          <p:attrName>ppt_x</p:attrName>
                        </p:attrNameLst>
                      </p:cBhvr>
                      <p:tavLst>
                        <p:tav tm="0">
                          <p:val>
                            <p:strVal val="#ppt_x"/>
                          </p:val>
                        </p:tav>
                        <p:tav tm="100000">
                          <p:val>
                            <p:strVal val="#ppt_x"/>
                          </p:val>
                        </p:tav>
                      </p:tavLst>
                    </p:anim>
                    <p:anim calcmode="lin" valueType="num">
                      <p:cBhvr additive="base">
                        <p:cTn dur="800" fill="hold"/>
                        <p:tgtEl>
                          <p:spTgt spid="20"/>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71">
    <p:spTree>
      <p:nvGrpSpPr>
        <p:cNvPr id="1" name=""/>
        <p:cNvGrpSpPr/>
        <p:nvPr/>
      </p:nvGrpSpPr>
      <p:grpSpPr>
        <a:xfrm>
          <a:off x="0" y="0"/>
          <a:ext cx="0" cy="0"/>
          <a:chOff x="0" y="0"/>
          <a:chExt cx="0" cy="0"/>
        </a:xfrm>
      </p:grpSpPr>
      <p:sp>
        <p:nvSpPr>
          <p:cNvPr id="10" name="Полилиния 9"/>
          <p:cNvSpPr/>
          <p:nvPr userDrawn="1"/>
        </p:nvSpPr>
        <p:spPr bwMode="auto">
          <a:xfrm>
            <a:off x="4824415" y="0"/>
            <a:ext cx="13463588" cy="10288588"/>
          </a:xfrm>
          <a:custGeom>
            <a:avLst/>
            <a:gdLst>
              <a:gd name="connsiteX0" fmla="*/ 6869416 w 8975725"/>
              <a:gd name="connsiteY0" fmla="*/ 0 h 6858000"/>
              <a:gd name="connsiteX1" fmla="*/ 8975725 w 8975725"/>
              <a:gd name="connsiteY1" fmla="*/ 0 h 6858000"/>
              <a:gd name="connsiteX2" fmla="*/ 8975725 w 8975725"/>
              <a:gd name="connsiteY2" fmla="*/ 6858000 h 6858000"/>
              <a:gd name="connsiteX3" fmla="*/ 0 w 89757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975725" h="6858000">
                <a:moveTo>
                  <a:pt x="6869416" y="0"/>
                </a:moveTo>
                <a:lnTo>
                  <a:pt x="8975725" y="0"/>
                </a:lnTo>
                <a:lnTo>
                  <a:pt x="8975725" y="6858000"/>
                </a:lnTo>
                <a:lnTo>
                  <a:pt x="0" y="6858000"/>
                </a:lnTo>
                <a:close/>
              </a:path>
            </a:pathLst>
          </a:custGeom>
          <a:solidFill>
            <a:schemeClr val="tx1">
              <a:alpha val="5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11"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20" name="Текст 7"/>
          <p:cNvSpPr>
            <a:spLocks noGrp="1"/>
          </p:cNvSpPr>
          <p:nvPr>
            <p:ph type="body" sz="quarter" idx="39" hasCustomPrompt="1"/>
          </p:nvPr>
        </p:nvSpPr>
        <p:spPr>
          <a:xfrm>
            <a:off x="1583531" y="5652521"/>
            <a:ext cx="6479382" cy="2740299"/>
          </a:xfrm>
        </p:spPr>
        <p:txBody>
          <a:bodyPr tIns="0">
            <a:noAutofit/>
          </a:bodyPr>
          <a:lstStyle>
            <a:lvl1pPr algn="l">
              <a:lnSpc>
                <a:spcPct val="150000"/>
              </a:lnSpc>
              <a:defRPr sz="1500" b="0" baseline="0">
                <a:solidFill>
                  <a:schemeClr val="tx1">
                    <a:lumMod val="75000"/>
                    <a:lumOff val="25000"/>
                  </a:schemeClr>
                </a:solidFill>
              </a:defRPr>
            </a:lvl1pPr>
            <a:lvl2pPr algn="ctr">
              <a:defRPr/>
            </a:lvl2pPr>
            <a:lvl3pPr algn="ctr">
              <a:defRPr/>
            </a:lvl3pPr>
            <a:lvl4pPr algn="ctr">
              <a:lnSpc>
                <a:spcPct val="150000"/>
              </a:lnSpc>
              <a:defRPr/>
            </a:lvl4pPr>
            <a:lvl5pPr algn="ctr">
              <a:defRPr/>
            </a:lvl5pPr>
          </a:lstStyle>
          <a:p>
            <a:pPr lvl="0"/>
            <a:r>
              <a:rPr lang="en-US" dirty="0"/>
              <a:t>Body text here</a:t>
            </a:r>
          </a:p>
        </p:txBody>
      </p:sp>
      <p:sp>
        <p:nvSpPr>
          <p:cNvPr id="24" name="Текст 7"/>
          <p:cNvSpPr>
            <a:spLocks noGrp="1"/>
          </p:cNvSpPr>
          <p:nvPr>
            <p:ph type="body" sz="quarter" idx="46" hasCustomPrompt="1"/>
          </p:nvPr>
        </p:nvSpPr>
        <p:spPr>
          <a:xfrm>
            <a:off x="1598852" y="4876113"/>
            <a:ext cx="6448752" cy="540626"/>
          </a:xfrm>
        </p:spPr>
        <p:txBody>
          <a:bodyPr anchor="b">
            <a:noAutofit/>
          </a:bodyPr>
          <a:lstStyle>
            <a:lvl1pPr algn="l">
              <a:lnSpc>
                <a:spcPct val="150000"/>
              </a:lnSpc>
              <a:defRPr sz="1500" b="1" baseline="0">
                <a:solidFill>
                  <a:schemeClr val="tx1">
                    <a:lumMod val="75000"/>
                    <a:lumOff val="25000"/>
                  </a:schemeClr>
                </a:solidFill>
                <a:latin typeface="+mn-lt"/>
              </a:defRPr>
            </a:lvl1pPr>
            <a:lvl2pPr algn="ctr">
              <a:defRPr/>
            </a:lvl2pPr>
            <a:lvl3pPr algn="ctr">
              <a:defRPr/>
            </a:lvl3pPr>
            <a:lvl4pPr algn="ctr">
              <a:lnSpc>
                <a:spcPct val="150000"/>
              </a:lnSpc>
              <a:defRPr/>
            </a:lvl4pPr>
            <a:lvl5pPr algn="ctr">
              <a:defRPr/>
            </a:lvl5pPr>
          </a:lstStyle>
          <a:p>
            <a:pPr lvl="0"/>
            <a:r>
              <a:rPr lang="en-US" dirty="0"/>
              <a:t>Body Bold text here</a:t>
            </a:r>
          </a:p>
        </p:txBody>
      </p:sp>
      <p:sp>
        <p:nvSpPr>
          <p:cNvPr id="29" name="Freeform 954"/>
          <p:cNvSpPr>
            <a:spLocks noEditPoints="1"/>
          </p:cNvSpPr>
          <p:nvPr userDrawn="1"/>
        </p:nvSpPr>
        <p:spPr bwMode="auto">
          <a:xfrm>
            <a:off x="1583531" y="4478829"/>
            <a:ext cx="404700" cy="279393"/>
          </a:xfrm>
          <a:custGeom>
            <a:avLst/>
            <a:gdLst>
              <a:gd name="T0" fmla="*/ 346 w 449"/>
              <a:gd name="T1" fmla="*/ 311 h 311"/>
              <a:gd name="T2" fmla="*/ 89 w 449"/>
              <a:gd name="T3" fmla="*/ 310 h 311"/>
              <a:gd name="T4" fmla="*/ 5 w 449"/>
              <a:gd name="T5" fmla="*/ 235 h 311"/>
              <a:gd name="T6" fmla="*/ 68 w 449"/>
              <a:gd name="T7" fmla="*/ 131 h 311"/>
              <a:gd name="T8" fmla="*/ 126 w 449"/>
              <a:gd name="T9" fmla="*/ 14 h 311"/>
              <a:gd name="T10" fmla="*/ 205 w 449"/>
              <a:gd name="T11" fmla="*/ 9 h 311"/>
              <a:gd name="T12" fmla="*/ 263 w 449"/>
              <a:gd name="T13" fmla="*/ 54 h 311"/>
              <a:gd name="T14" fmla="*/ 339 w 449"/>
              <a:gd name="T15" fmla="*/ 52 h 311"/>
              <a:gd name="T16" fmla="*/ 376 w 449"/>
              <a:gd name="T17" fmla="*/ 125 h 311"/>
              <a:gd name="T18" fmla="*/ 446 w 449"/>
              <a:gd name="T19" fmla="*/ 223 h 311"/>
              <a:gd name="T20" fmla="*/ 346 w 449"/>
              <a:gd name="T21" fmla="*/ 311 h 311"/>
              <a:gd name="T22" fmla="*/ 172 w 449"/>
              <a:gd name="T23" fmla="*/ 42 h 311"/>
              <a:gd name="T24" fmla="*/ 142 w 449"/>
              <a:gd name="T25" fmla="*/ 48 h 311"/>
              <a:gd name="T26" fmla="*/ 109 w 449"/>
              <a:gd name="T27" fmla="*/ 135 h 311"/>
              <a:gd name="T28" fmla="*/ 109 w 449"/>
              <a:gd name="T29" fmla="*/ 151 h 311"/>
              <a:gd name="T30" fmla="*/ 97 w 449"/>
              <a:gd name="T31" fmla="*/ 161 h 311"/>
              <a:gd name="T32" fmla="*/ 43 w 449"/>
              <a:gd name="T33" fmla="*/ 229 h 311"/>
              <a:gd name="T34" fmla="*/ 89 w 449"/>
              <a:gd name="T35" fmla="*/ 272 h 311"/>
              <a:gd name="T36" fmla="*/ 89 w 449"/>
              <a:gd name="T37" fmla="*/ 272 h 311"/>
              <a:gd name="T38" fmla="*/ 346 w 449"/>
              <a:gd name="T39" fmla="*/ 272 h 311"/>
              <a:gd name="T40" fmla="*/ 407 w 449"/>
              <a:gd name="T41" fmla="*/ 221 h 311"/>
              <a:gd name="T42" fmla="*/ 352 w 449"/>
              <a:gd name="T43" fmla="*/ 158 h 311"/>
              <a:gd name="T44" fmla="*/ 338 w 449"/>
              <a:gd name="T45" fmla="*/ 150 h 311"/>
              <a:gd name="T46" fmla="*/ 336 w 449"/>
              <a:gd name="T47" fmla="*/ 135 h 311"/>
              <a:gd name="T48" fmla="*/ 320 w 449"/>
              <a:gd name="T49" fmla="*/ 86 h 311"/>
              <a:gd name="T50" fmla="*/ 271 w 449"/>
              <a:gd name="T51" fmla="*/ 95 h 311"/>
              <a:gd name="T52" fmla="*/ 255 w 449"/>
              <a:gd name="T53" fmla="*/ 100 h 311"/>
              <a:gd name="T54" fmla="*/ 241 w 449"/>
              <a:gd name="T55" fmla="*/ 90 h 311"/>
              <a:gd name="T56" fmla="*/ 172 w 449"/>
              <a:gd name="T57" fmla="*/ 42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9" h="311">
                <a:moveTo>
                  <a:pt x="346" y="311"/>
                </a:moveTo>
                <a:cubicBezTo>
                  <a:pt x="250" y="311"/>
                  <a:pt x="92" y="310"/>
                  <a:pt x="89" y="310"/>
                </a:cubicBezTo>
                <a:cubicBezTo>
                  <a:pt x="47" y="310"/>
                  <a:pt x="11" y="279"/>
                  <a:pt x="5" y="235"/>
                </a:cubicBezTo>
                <a:cubicBezTo>
                  <a:pt x="0" y="201"/>
                  <a:pt x="14" y="155"/>
                  <a:pt x="68" y="131"/>
                </a:cubicBezTo>
                <a:cubicBezTo>
                  <a:pt x="55" y="78"/>
                  <a:pt x="85" y="33"/>
                  <a:pt x="126" y="14"/>
                </a:cubicBezTo>
                <a:cubicBezTo>
                  <a:pt x="151" y="2"/>
                  <a:pt x="179" y="0"/>
                  <a:pt x="205" y="9"/>
                </a:cubicBezTo>
                <a:cubicBezTo>
                  <a:pt x="228" y="16"/>
                  <a:pt x="248" y="32"/>
                  <a:pt x="263" y="54"/>
                </a:cubicBezTo>
                <a:cubicBezTo>
                  <a:pt x="287" y="40"/>
                  <a:pt x="315" y="39"/>
                  <a:pt x="339" y="52"/>
                </a:cubicBezTo>
                <a:cubicBezTo>
                  <a:pt x="359" y="64"/>
                  <a:pt x="378" y="88"/>
                  <a:pt x="376" y="125"/>
                </a:cubicBezTo>
                <a:cubicBezTo>
                  <a:pt x="428" y="140"/>
                  <a:pt x="449" y="185"/>
                  <a:pt x="446" y="223"/>
                </a:cubicBezTo>
                <a:cubicBezTo>
                  <a:pt x="443" y="265"/>
                  <a:pt x="410" y="311"/>
                  <a:pt x="346" y="311"/>
                </a:cubicBezTo>
                <a:close/>
                <a:moveTo>
                  <a:pt x="172" y="42"/>
                </a:moveTo>
                <a:cubicBezTo>
                  <a:pt x="161" y="42"/>
                  <a:pt x="151" y="44"/>
                  <a:pt x="142" y="48"/>
                </a:cubicBezTo>
                <a:cubicBezTo>
                  <a:pt x="114" y="61"/>
                  <a:pt x="92" y="94"/>
                  <a:pt x="109" y="135"/>
                </a:cubicBezTo>
                <a:cubicBezTo>
                  <a:pt x="111" y="140"/>
                  <a:pt x="111" y="146"/>
                  <a:pt x="109" y="151"/>
                </a:cubicBezTo>
                <a:cubicBezTo>
                  <a:pt x="107" y="156"/>
                  <a:pt x="102" y="159"/>
                  <a:pt x="97" y="161"/>
                </a:cubicBezTo>
                <a:cubicBezTo>
                  <a:pt x="40" y="179"/>
                  <a:pt x="41" y="218"/>
                  <a:pt x="43" y="229"/>
                </a:cubicBezTo>
                <a:cubicBezTo>
                  <a:pt x="46" y="250"/>
                  <a:pt x="63" y="272"/>
                  <a:pt x="89" y="272"/>
                </a:cubicBezTo>
                <a:cubicBezTo>
                  <a:pt x="89" y="272"/>
                  <a:pt x="89" y="272"/>
                  <a:pt x="89" y="272"/>
                </a:cubicBezTo>
                <a:cubicBezTo>
                  <a:pt x="91" y="272"/>
                  <a:pt x="250" y="272"/>
                  <a:pt x="346" y="272"/>
                </a:cubicBezTo>
                <a:cubicBezTo>
                  <a:pt x="386" y="272"/>
                  <a:pt x="406" y="246"/>
                  <a:pt x="407" y="221"/>
                </a:cubicBezTo>
                <a:cubicBezTo>
                  <a:pt x="409" y="194"/>
                  <a:pt x="393" y="164"/>
                  <a:pt x="352" y="158"/>
                </a:cubicBezTo>
                <a:cubicBezTo>
                  <a:pt x="346" y="158"/>
                  <a:pt x="341" y="155"/>
                  <a:pt x="338" y="150"/>
                </a:cubicBezTo>
                <a:cubicBezTo>
                  <a:pt x="335" y="146"/>
                  <a:pt x="334" y="140"/>
                  <a:pt x="336" y="135"/>
                </a:cubicBezTo>
                <a:cubicBezTo>
                  <a:pt x="341" y="112"/>
                  <a:pt x="335" y="94"/>
                  <a:pt x="320" y="86"/>
                </a:cubicBezTo>
                <a:cubicBezTo>
                  <a:pt x="308" y="79"/>
                  <a:pt x="288" y="79"/>
                  <a:pt x="271" y="95"/>
                </a:cubicBezTo>
                <a:cubicBezTo>
                  <a:pt x="267" y="99"/>
                  <a:pt x="261" y="101"/>
                  <a:pt x="255" y="100"/>
                </a:cubicBezTo>
                <a:cubicBezTo>
                  <a:pt x="249" y="99"/>
                  <a:pt x="244" y="96"/>
                  <a:pt x="241" y="90"/>
                </a:cubicBezTo>
                <a:cubicBezTo>
                  <a:pt x="222" y="54"/>
                  <a:pt x="195" y="42"/>
                  <a:pt x="172" y="42"/>
                </a:cubicBezTo>
                <a:close/>
              </a:path>
            </a:pathLst>
          </a:custGeom>
          <a:solidFill>
            <a:schemeClr val="tx1">
              <a:lumMod val="65000"/>
              <a:lumOff val="35000"/>
            </a:schemeClr>
          </a:solidFill>
          <a:ln>
            <a:noFill/>
          </a:ln>
        </p:spPr>
        <p:txBody>
          <a:bodyPr vert="horz" wrap="square" lIns="68763" tIns="34382" rIns="68763" bIns="34382" numCol="1" anchor="t" anchorCtr="0" compatLnSpc="1">
            <a:prstTxWarp prst="textNoShape">
              <a:avLst/>
            </a:prstTxWarp>
          </a:bodyPr>
          <a:lstStyle/>
          <a:p>
            <a:endParaRPr lang="en-US" sz="1353"/>
          </a:p>
        </p:txBody>
      </p:sp>
      <p:cxnSp>
        <p:nvCxnSpPr>
          <p:cNvPr id="15" name="Прямая соединительная линия 14"/>
          <p:cNvCxnSpPr/>
          <p:nvPr userDrawn="1"/>
        </p:nvCxnSpPr>
        <p:spPr>
          <a:xfrm>
            <a:off x="0" y="4625670"/>
            <a:ext cx="1371600" cy="0"/>
          </a:xfrm>
          <a:prstGeom prst="line">
            <a:avLst/>
          </a:prstGeom>
          <a:ln>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sp>
        <p:nvSpPr>
          <p:cNvPr id="9"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312824924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800" fill="hold"/>
                                        <p:tgtEl>
                                          <p:spTgt spid="20"/>
                                        </p:tgtEl>
                                        <p:attrNameLst>
                                          <p:attrName>ppt_x</p:attrName>
                                        </p:attrNameLst>
                                      </p:cBhvr>
                                      <p:tavLst>
                                        <p:tav tm="0">
                                          <p:val>
                                            <p:strVal val="#ppt_x"/>
                                          </p:val>
                                        </p:tav>
                                        <p:tav tm="100000">
                                          <p:val>
                                            <p:strVal val="#ppt_x"/>
                                          </p:val>
                                        </p:tav>
                                      </p:tavLst>
                                    </p:anim>
                                    <p:anim calcmode="lin" valueType="num">
                                      <p:cBhvr additive="base">
                                        <p:cTn id="8" dur="8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tmplLst>
          <p:tmpl>
            <p:tnLst>
              <p:par>
                <p:cTn presetID="2" presetClass="entr" presetSubtype="4"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800" fill="hold"/>
                        <p:tgtEl>
                          <p:spTgt spid="20"/>
                        </p:tgtEl>
                        <p:attrNameLst>
                          <p:attrName>ppt_x</p:attrName>
                        </p:attrNameLst>
                      </p:cBhvr>
                      <p:tavLst>
                        <p:tav tm="0">
                          <p:val>
                            <p:strVal val="#ppt_x"/>
                          </p:val>
                        </p:tav>
                        <p:tav tm="100000">
                          <p:val>
                            <p:strVal val="#ppt_x"/>
                          </p:val>
                        </p:tav>
                      </p:tavLst>
                    </p:anim>
                    <p:anim calcmode="lin" valueType="num">
                      <p:cBhvr additive="base">
                        <p:cTn dur="800" fill="hold"/>
                        <p:tgtEl>
                          <p:spTgt spid="20"/>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79">
    <p:spTree>
      <p:nvGrpSpPr>
        <p:cNvPr id="1" name=""/>
        <p:cNvGrpSpPr/>
        <p:nvPr/>
      </p:nvGrpSpPr>
      <p:grpSpPr>
        <a:xfrm>
          <a:off x="0" y="0"/>
          <a:ext cx="0" cy="0"/>
          <a:chOff x="0" y="0"/>
          <a:chExt cx="0" cy="0"/>
        </a:xfrm>
      </p:grpSpPr>
      <p:sp>
        <p:nvSpPr>
          <p:cNvPr id="33" name="Полилиния 32"/>
          <p:cNvSpPr/>
          <p:nvPr userDrawn="1"/>
        </p:nvSpPr>
        <p:spPr bwMode="auto">
          <a:xfrm>
            <a:off x="1" y="0"/>
            <a:ext cx="10336157" cy="10288588"/>
          </a:xfrm>
          <a:custGeom>
            <a:avLst/>
            <a:gdLst>
              <a:gd name="connsiteX0" fmla="*/ 0 w 6890771"/>
              <a:gd name="connsiteY0" fmla="*/ 0 h 6858000"/>
              <a:gd name="connsiteX1" fmla="*/ 6890771 w 6890771"/>
              <a:gd name="connsiteY1" fmla="*/ 0 h 6858000"/>
              <a:gd name="connsiteX2" fmla="*/ 18997 w 6890771"/>
              <a:gd name="connsiteY2" fmla="*/ 6858000 h 6858000"/>
              <a:gd name="connsiteX3" fmla="*/ 0 w 6890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90771" h="6858000">
                <a:moveTo>
                  <a:pt x="0" y="0"/>
                </a:moveTo>
                <a:lnTo>
                  <a:pt x="6890771" y="0"/>
                </a:lnTo>
                <a:lnTo>
                  <a:pt x="18997" y="6858000"/>
                </a:lnTo>
                <a:lnTo>
                  <a:pt x="0" y="6858000"/>
                </a:lnTo>
                <a:close/>
              </a:path>
            </a:pathLst>
          </a:custGeom>
          <a:solidFill>
            <a:schemeClr val="tx1">
              <a:alpha val="5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grpSp>
        <p:nvGrpSpPr>
          <p:cNvPr id="2" name="Группа 1"/>
          <p:cNvGrpSpPr/>
          <p:nvPr userDrawn="1"/>
        </p:nvGrpSpPr>
        <p:grpSpPr>
          <a:xfrm>
            <a:off x="7055894" y="1075782"/>
            <a:ext cx="14659857" cy="8343070"/>
            <a:chOff x="4703929" y="717077"/>
            <a:chExt cx="9773238" cy="5561188"/>
          </a:xfrm>
        </p:grpSpPr>
        <p:sp>
          <p:nvSpPr>
            <p:cNvPr id="35" name="Полилиния 34"/>
            <p:cNvSpPr/>
            <p:nvPr userDrawn="1"/>
          </p:nvSpPr>
          <p:spPr>
            <a:xfrm>
              <a:off x="5555970" y="717077"/>
              <a:ext cx="7984744" cy="5414294"/>
            </a:xfrm>
            <a:custGeom>
              <a:avLst/>
              <a:gdLst>
                <a:gd name="connsiteX0" fmla="*/ 593737 w 15796902"/>
                <a:gd name="connsiteY0" fmla="*/ 0 h 10799762"/>
                <a:gd name="connsiteX1" fmla="*/ 2968613 w 15796902"/>
                <a:gd name="connsiteY1" fmla="*/ 0 h 10799762"/>
                <a:gd name="connsiteX2" fmla="*/ 2968615 w 15796902"/>
                <a:gd name="connsiteY2" fmla="*/ 0 h 10799762"/>
                <a:gd name="connsiteX3" fmla="*/ 12828290 w 15796902"/>
                <a:gd name="connsiteY3" fmla="*/ 0 h 10799762"/>
                <a:gd name="connsiteX4" fmla="*/ 14287500 w 15796902"/>
                <a:gd name="connsiteY4" fmla="*/ 0 h 10799762"/>
                <a:gd name="connsiteX5" fmla="*/ 15203166 w 15796902"/>
                <a:gd name="connsiteY5" fmla="*/ 0 h 10799762"/>
                <a:gd name="connsiteX6" fmla="*/ 15796902 w 15796902"/>
                <a:gd name="connsiteY6" fmla="*/ 593737 h 10799762"/>
                <a:gd name="connsiteX7" fmla="*/ 15796902 w 15796902"/>
                <a:gd name="connsiteY7" fmla="*/ 5080012 h 10799762"/>
                <a:gd name="connsiteX8" fmla="*/ 15796902 w 15796902"/>
                <a:gd name="connsiteY8" fmla="*/ 5719750 h 10799762"/>
                <a:gd name="connsiteX9" fmla="*/ 15796902 w 15796902"/>
                <a:gd name="connsiteY9" fmla="*/ 10206025 h 10799762"/>
                <a:gd name="connsiteX10" fmla="*/ 15203166 w 15796902"/>
                <a:gd name="connsiteY10" fmla="*/ 10799762 h 10799762"/>
                <a:gd name="connsiteX11" fmla="*/ 14287500 w 15796902"/>
                <a:gd name="connsiteY11" fmla="*/ 10799762 h 10799762"/>
                <a:gd name="connsiteX12" fmla="*/ 12828290 w 15796902"/>
                <a:gd name="connsiteY12" fmla="*/ 10799762 h 10799762"/>
                <a:gd name="connsiteX13" fmla="*/ 2968613 w 15796902"/>
                <a:gd name="connsiteY13" fmla="*/ 10799762 h 10799762"/>
                <a:gd name="connsiteX14" fmla="*/ 1781175 w 15796902"/>
                <a:gd name="connsiteY14" fmla="*/ 10799762 h 10799762"/>
                <a:gd name="connsiteX15" fmla="*/ 593737 w 15796902"/>
                <a:gd name="connsiteY15" fmla="*/ 10799762 h 10799762"/>
                <a:gd name="connsiteX16" fmla="*/ 0 w 15796902"/>
                <a:gd name="connsiteY16" fmla="*/ 10206025 h 10799762"/>
                <a:gd name="connsiteX17" fmla="*/ 0 w 15796902"/>
                <a:gd name="connsiteY17" fmla="*/ 5719750 h 10799762"/>
                <a:gd name="connsiteX18" fmla="*/ 0 w 15796902"/>
                <a:gd name="connsiteY18" fmla="*/ 5080012 h 10799762"/>
                <a:gd name="connsiteX19" fmla="*/ 0 w 15796902"/>
                <a:gd name="connsiteY19" fmla="*/ 593737 h 10799762"/>
                <a:gd name="connsiteX20" fmla="*/ 593737 w 15796902"/>
                <a:gd name="connsiteY20" fmla="*/ 0 h 10799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796902" h="10799762">
                  <a:moveTo>
                    <a:pt x="593737" y="0"/>
                  </a:moveTo>
                  <a:lnTo>
                    <a:pt x="2968613" y="0"/>
                  </a:lnTo>
                  <a:lnTo>
                    <a:pt x="2968615" y="0"/>
                  </a:lnTo>
                  <a:lnTo>
                    <a:pt x="12828290" y="0"/>
                  </a:lnTo>
                  <a:lnTo>
                    <a:pt x="14287500" y="0"/>
                  </a:lnTo>
                  <a:lnTo>
                    <a:pt x="15203166" y="0"/>
                  </a:lnTo>
                  <a:cubicBezTo>
                    <a:pt x="15531078" y="0"/>
                    <a:pt x="15796902" y="265825"/>
                    <a:pt x="15796902" y="593737"/>
                  </a:cubicBezTo>
                  <a:lnTo>
                    <a:pt x="15796902" y="5080012"/>
                  </a:lnTo>
                  <a:lnTo>
                    <a:pt x="15796902" y="5719750"/>
                  </a:lnTo>
                  <a:lnTo>
                    <a:pt x="15796902" y="10206025"/>
                  </a:lnTo>
                  <a:cubicBezTo>
                    <a:pt x="15796902" y="10533937"/>
                    <a:pt x="15531078" y="10799762"/>
                    <a:pt x="15203166" y="10799762"/>
                  </a:cubicBezTo>
                  <a:lnTo>
                    <a:pt x="14287500" y="10799762"/>
                  </a:lnTo>
                  <a:lnTo>
                    <a:pt x="12828290" y="10799762"/>
                  </a:lnTo>
                  <a:lnTo>
                    <a:pt x="2968613" y="10799762"/>
                  </a:lnTo>
                  <a:lnTo>
                    <a:pt x="1781175" y="10799762"/>
                  </a:lnTo>
                  <a:lnTo>
                    <a:pt x="593737" y="10799762"/>
                  </a:lnTo>
                  <a:cubicBezTo>
                    <a:pt x="265825" y="10799762"/>
                    <a:pt x="0" y="10533937"/>
                    <a:pt x="0" y="10206025"/>
                  </a:cubicBezTo>
                  <a:lnTo>
                    <a:pt x="0" y="5719750"/>
                  </a:lnTo>
                  <a:lnTo>
                    <a:pt x="0" y="5080012"/>
                  </a:lnTo>
                  <a:lnTo>
                    <a:pt x="0" y="593737"/>
                  </a:lnTo>
                  <a:cubicBezTo>
                    <a:pt x="0" y="265825"/>
                    <a:pt x="265825" y="0"/>
                    <a:pt x="593737" y="0"/>
                  </a:cubicBezTo>
                  <a:close/>
                </a:path>
              </a:pathLst>
            </a:cu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37" name="Полилиния 36"/>
            <p:cNvSpPr/>
            <p:nvPr userDrawn="1"/>
          </p:nvSpPr>
          <p:spPr>
            <a:xfrm>
              <a:off x="4703929" y="6202089"/>
              <a:ext cx="9773238" cy="76176"/>
            </a:xfrm>
            <a:custGeom>
              <a:avLst/>
              <a:gdLst>
                <a:gd name="connsiteX0" fmla="*/ 0 w 19335232"/>
                <a:gd name="connsiteY0" fmla="*/ 0 h 333694"/>
                <a:gd name="connsiteX1" fmla="*/ 19335232 w 19335232"/>
                <a:gd name="connsiteY1" fmla="*/ 0 h 333694"/>
                <a:gd name="connsiteX2" fmla="*/ 19322694 w 19335232"/>
                <a:gd name="connsiteY2" fmla="*/ 40390 h 333694"/>
                <a:gd name="connsiteX3" fmla="*/ 18880202 w 19335232"/>
                <a:gd name="connsiteY3" fmla="*/ 333694 h 333694"/>
                <a:gd name="connsiteX4" fmla="*/ 455030 w 19335232"/>
                <a:gd name="connsiteY4" fmla="*/ 333694 h 333694"/>
                <a:gd name="connsiteX5" fmla="*/ 12538 w 19335232"/>
                <a:gd name="connsiteY5" fmla="*/ 40390 h 33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35232" h="333694">
                  <a:moveTo>
                    <a:pt x="0" y="0"/>
                  </a:moveTo>
                  <a:lnTo>
                    <a:pt x="19335232" y="0"/>
                  </a:lnTo>
                  <a:lnTo>
                    <a:pt x="19322694" y="40390"/>
                  </a:lnTo>
                  <a:cubicBezTo>
                    <a:pt x="19249792" y="212753"/>
                    <a:pt x="19079120" y="333694"/>
                    <a:pt x="18880202" y="333694"/>
                  </a:cubicBezTo>
                  <a:lnTo>
                    <a:pt x="455030" y="333694"/>
                  </a:lnTo>
                  <a:cubicBezTo>
                    <a:pt x="256112" y="333694"/>
                    <a:pt x="85441" y="212753"/>
                    <a:pt x="12538" y="40390"/>
                  </a:cubicBezTo>
                  <a:close/>
                </a:path>
              </a:pathLst>
            </a:custGeom>
            <a:gradFill flip="none" rotWithShape="1">
              <a:gsLst>
                <a:gs pos="89000">
                  <a:srgbClr val="828282"/>
                </a:gs>
                <a:gs pos="0">
                  <a:srgbClr val="C5C5C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7" name="Прямоугольник 6"/>
            <p:cNvSpPr/>
            <p:nvPr userDrawn="1"/>
          </p:nvSpPr>
          <p:spPr>
            <a:xfrm>
              <a:off x="4703929" y="6015623"/>
              <a:ext cx="9773238" cy="186467"/>
            </a:xfrm>
            <a:prstGeom prst="rect">
              <a:avLst/>
            </a:prstGeom>
            <a:gradFill flip="none" rotWithShape="1">
              <a:gsLst>
                <a:gs pos="2000">
                  <a:srgbClr val="D5D5D5"/>
                </a:gs>
                <a:gs pos="1000">
                  <a:srgbClr val="F2F2F2"/>
                </a:gs>
                <a:gs pos="0">
                  <a:schemeClr val="tx1">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38" name="Полилиния 37"/>
            <p:cNvSpPr/>
            <p:nvPr userDrawn="1"/>
          </p:nvSpPr>
          <p:spPr>
            <a:xfrm>
              <a:off x="8891012" y="6018701"/>
              <a:ext cx="1351391" cy="106495"/>
            </a:xfrm>
            <a:custGeom>
              <a:avLst/>
              <a:gdLst>
                <a:gd name="connsiteX0" fmla="*/ 0 w 2673572"/>
                <a:gd name="connsiteY0" fmla="*/ 0 h 212424"/>
                <a:gd name="connsiteX1" fmla="*/ 2673572 w 2673572"/>
                <a:gd name="connsiteY1" fmla="*/ 0 h 212424"/>
                <a:gd name="connsiteX2" fmla="*/ 2662629 w 2673572"/>
                <a:gd name="connsiteY2" fmla="*/ 54207 h 212424"/>
                <a:gd name="connsiteX3" fmla="*/ 2423935 w 2673572"/>
                <a:gd name="connsiteY3" fmla="*/ 212424 h 212424"/>
                <a:gd name="connsiteX4" fmla="*/ 249637 w 2673572"/>
                <a:gd name="connsiteY4" fmla="*/ 212424 h 212424"/>
                <a:gd name="connsiteX5" fmla="*/ 10944 w 2673572"/>
                <a:gd name="connsiteY5" fmla="*/ 54207 h 21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3572" h="212424">
                  <a:moveTo>
                    <a:pt x="0" y="0"/>
                  </a:moveTo>
                  <a:lnTo>
                    <a:pt x="2673572" y="0"/>
                  </a:lnTo>
                  <a:lnTo>
                    <a:pt x="2662629" y="54207"/>
                  </a:lnTo>
                  <a:cubicBezTo>
                    <a:pt x="2623302" y="147185"/>
                    <a:pt x="2531237" y="212424"/>
                    <a:pt x="2423935" y="212424"/>
                  </a:cubicBezTo>
                  <a:lnTo>
                    <a:pt x="249637" y="212424"/>
                  </a:lnTo>
                  <a:cubicBezTo>
                    <a:pt x="142335" y="212424"/>
                    <a:pt x="50270" y="147185"/>
                    <a:pt x="10944" y="54207"/>
                  </a:cubicBezTo>
                  <a:close/>
                </a:path>
              </a:pathLst>
            </a:custGeom>
            <a:gradFill>
              <a:gsLst>
                <a:gs pos="88000">
                  <a:srgbClr val="F2F2F2"/>
                </a:gs>
                <a:gs pos="12000">
                  <a:srgbClr val="F2F2F2"/>
                </a:gs>
                <a:gs pos="100000">
                  <a:srgbClr val="828282"/>
                </a:gs>
                <a:gs pos="0">
                  <a:srgbClr val="82828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grpSp>
          <p:nvGrpSpPr>
            <p:cNvPr id="27" name="Группа 26"/>
            <p:cNvGrpSpPr/>
            <p:nvPr userDrawn="1"/>
          </p:nvGrpSpPr>
          <p:grpSpPr>
            <a:xfrm flipH="1">
              <a:off x="9572513" y="890239"/>
              <a:ext cx="23483" cy="22921"/>
              <a:chOff x="13422299" y="954496"/>
              <a:chExt cx="127026" cy="125005"/>
            </a:xfrm>
          </p:grpSpPr>
          <p:sp>
            <p:nvSpPr>
              <p:cNvPr id="30" name="Овал 29"/>
              <p:cNvSpPr/>
              <p:nvPr userDrawn="1"/>
            </p:nvSpPr>
            <p:spPr>
              <a:xfrm>
                <a:off x="13422301" y="954496"/>
                <a:ext cx="127023" cy="125004"/>
              </a:xfrm>
              <a:prstGeom prst="ellipse">
                <a:avLst/>
              </a:prstGeom>
              <a:solidFill>
                <a:schemeClr val="bg1"/>
              </a:solidFill>
              <a:ln w="508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34" name="Овал 33"/>
              <p:cNvSpPr/>
              <p:nvPr userDrawn="1"/>
            </p:nvSpPr>
            <p:spPr>
              <a:xfrm>
                <a:off x="13422299" y="954497"/>
                <a:ext cx="127026" cy="125004"/>
              </a:xfrm>
              <a:prstGeom prst="ellipse">
                <a:avLst/>
              </a:prstGeom>
              <a:solidFill>
                <a:srgbClr val="00206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grpSp>
      </p:grpSp>
      <p:sp>
        <p:nvSpPr>
          <p:cNvPr id="22" name="Shape 427"/>
          <p:cNvSpPr>
            <a:spLocks noGrp="1"/>
          </p:cNvSpPr>
          <p:nvPr>
            <p:ph type="body" sz="quarter" idx="34" hasCustomPrompt="1"/>
          </p:nvPr>
        </p:nvSpPr>
        <p:spPr>
          <a:xfrm>
            <a:off x="1588205" y="4128967"/>
            <a:ext cx="5396478" cy="545744"/>
          </a:xfrm>
          <a:prstGeom prst="rect">
            <a:avLst/>
          </a:prstGeom>
        </p:spPr>
        <p:txBody>
          <a:bodyPr anchor="b">
            <a:normAutofit/>
          </a:bodyPr>
          <a:lstStyle>
            <a:lvl1pPr algn="ctr">
              <a:lnSpc>
                <a:spcPct val="150000"/>
              </a:lnSpc>
              <a:defRPr sz="1500" b="1" spc="0">
                <a:solidFill>
                  <a:schemeClr val="tx1">
                    <a:lumMod val="75000"/>
                    <a:lumOff val="25000"/>
                  </a:schemeClr>
                </a:solidFill>
                <a:latin typeface="+mn-lt"/>
              </a:defRPr>
            </a:lvl1pPr>
          </a:lstStyle>
          <a:p>
            <a:pPr lvl="0"/>
            <a:r>
              <a:rPr lang="en-US" dirty="0"/>
              <a:t>Body Bold text here</a:t>
            </a:r>
          </a:p>
        </p:txBody>
      </p:sp>
      <p:sp>
        <p:nvSpPr>
          <p:cNvPr id="23" name="Текст 7"/>
          <p:cNvSpPr>
            <a:spLocks noGrp="1"/>
          </p:cNvSpPr>
          <p:nvPr>
            <p:ph type="body" sz="quarter" idx="38" hasCustomPrompt="1"/>
          </p:nvPr>
        </p:nvSpPr>
        <p:spPr>
          <a:xfrm>
            <a:off x="1588555" y="4752543"/>
            <a:ext cx="5396129" cy="1273705"/>
          </a:xfrm>
        </p:spPr>
        <p:txBody>
          <a:bodyPr anchor="t">
            <a:normAutofit/>
          </a:bodyPr>
          <a:lstStyle>
            <a:lvl1pPr algn="ctr">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36" name="Рисунок 13"/>
          <p:cNvSpPr>
            <a:spLocks noGrp="1"/>
          </p:cNvSpPr>
          <p:nvPr>
            <p:ph type="pic" sz="quarter" idx="39" hasCustomPrompt="1"/>
          </p:nvPr>
        </p:nvSpPr>
        <p:spPr>
          <a:xfrm>
            <a:off x="8719508" y="1623826"/>
            <a:ext cx="11212656" cy="7040942"/>
          </a:xfrm>
          <a:prstGeom prst="rect">
            <a:avLst/>
          </a:prstGeom>
          <a:solidFill>
            <a:schemeClr val="bg1">
              <a:alpha val="10000"/>
            </a:schemeClr>
          </a:solidFill>
          <a:ln w="3175">
            <a:solidFill>
              <a:schemeClr val="tx1">
                <a:alpha val="50000"/>
              </a:schemeClr>
            </a:solidFill>
          </a:ln>
        </p:spPr>
        <p:txBody>
          <a:bodyPr anchor="ctr"/>
          <a:lstStyle>
            <a:lvl1pPr marL="0" indent="0" algn="ctr">
              <a:buNone/>
              <a:defRPr sz="1505" baseline="0"/>
            </a:lvl1pPr>
          </a:lstStyle>
          <a:p>
            <a:r>
              <a:rPr lang="en-US" dirty="0"/>
              <a:t>Drop your image here</a:t>
            </a:r>
          </a:p>
        </p:txBody>
      </p:sp>
      <p:sp>
        <p:nvSpPr>
          <p:cNvPr id="26" name="Номер слайда 21"/>
          <p:cNvSpPr>
            <a:spLocks noGrp="1"/>
          </p:cNvSpPr>
          <p:nvPr>
            <p:ph type="sldNum" sz="quarter" idx="4"/>
          </p:nvPr>
        </p:nvSpPr>
        <p:spPr>
          <a:xfrm>
            <a:off x="17173127"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31" name="Shape 427"/>
          <p:cNvSpPr>
            <a:spLocks noGrp="1"/>
          </p:cNvSpPr>
          <p:nvPr>
            <p:ph type="body" sz="quarter" idx="52" hasCustomPrompt="1"/>
          </p:nvPr>
        </p:nvSpPr>
        <p:spPr>
          <a:xfrm>
            <a:off x="1583533" y="2172470"/>
            <a:ext cx="5401151" cy="1619066"/>
          </a:xfrm>
          <a:prstGeom prst="rect">
            <a:avLst/>
          </a:prstGeom>
        </p:spPr>
        <p:txBody>
          <a:bodyPr anchor="b" anchorCtr="0">
            <a:normAutofit/>
          </a:bodyPr>
          <a:lstStyle>
            <a:lvl1pPr algn="ctr">
              <a:lnSpc>
                <a:spcPct val="150000"/>
              </a:lnSpc>
              <a:defRPr sz="3000" b="1" spc="0">
                <a:solidFill>
                  <a:schemeClr val="tx1"/>
                </a:solidFill>
                <a:latin typeface="+mj-lt"/>
              </a:defRPr>
            </a:lvl1pPr>
          </a:lstStyle>
          <a:p>
            <a:pPr lvl="0"/>
            <a:r>
              <a:rPr lang="en-US" dirty="0"/>
              <a:t>H4 Title here</a:t>
            </a:r>
          </a:p>
        </p:txBody>
      </p:sp>
      <p:sp>
        <p:nvSpPr>
          <p:cNvPr id="40" name="Shape 427"/>
          <p:cNvSpPr>
            <a:spLocks noGrp="1"/>
          </p:cNvSpPr>
          <p:nvPr>
            <p:ph type="body" sz="quarter" idx="53" hasCustomPrompt="1"/>
          </p:nvPr>
        </p:nvSpPr>
        <p:spPr>
          <a:xfrm>
            <a:off x="1583183" y="6187176"/>
            <a:ext cx="5396478" cy="545744"/>
          </a:xfrm>
          <a:prstGeom prst="rect">
            <a:avLst/>
          </a:prstGeom>
        </p:spPr>
        <p:txBody>
          <a:bodyPr anchor="b">
            <a:normAutofit/>
          </a:bodyPr>
          <a:lstStyle>
            <a:lvl1pPr algn="ctr">
              <a:lnSpc>
                <a:spcPct val="150000"/>
              </a:lnSpc>
              <a:defRPr sz="1500" b="1" spc="0">
                <a:solidFill>
                  <a:schemeClr val="tx1">
                    <a:lumMod val="75000"/>
                    <a:lumOff val="25000"/>
                  </a:schemeClr>
                </a:solidFill>
                <a:latin typeface="+mn-lt"/>
              </a:defRPr>
            </a:lvl1pPr>
          </a:lstStyle>
          <a:p>
            <a:pPr lvl="0"/>
            <a:r>
              <a:rPr lang="en-US" dirty="0"/>
              <a:t>Body Bold text here</a:t>
            </a:r>
          </a:p>
        </p:txBody>
      </p:sp>
      <p:sp>
        <p:nvSpPr>
          <p:cNvPr id="41" name="Текст 7"/>
          <p:cNvSpPr>
            <a:spLocks noGrp="1"/>
          </p:cNvSpPr>
          <p:nvPr>
            <p:ph type="body" sz="quarter" idx="54" hasCustomPrompt="1"/>
          </p:nvPr>
        </p:nvSpPr>
        <p:spPr>
          <a:xfrm>
            <a:off x="1583533" y="6825266"/>
            <a:ext cx="5396129" cy="1273705"/>
          </a:xfrm>
        </p:spPr>
        <p:txBody>
          <a:bodyPr anchor="t">
            <a:normAutofit/>
          </a:bodyPr>
          <a:lstStyle>
            <a:lvl1pPr algn="ctr">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21"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25"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28"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1529543865"/>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fade">
                                      <p:cBhvr>
                                        <p:cTn id="7" dur="400"/>
                                        <p:tgtEl>
                                          <p:spTgt spid="31">
                                            <p:txEl>
                                              <p:pRg st="0" end="0"/>
                                            </p:txEl>
                                          </p:spTgt>
                                        </p:tgtEl>
                                      </p:cBhvr>
                                    </p:animEffect>
                                    <p:anim calcmode="lin" valueType="num">
                                      <p:cBhvr>
                                        <p:cTn id="8" dur="4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tmplLst>
          <p:tmpl lvl="1">
            <p:tnLst>
              <p:par>
                <p:cTn presetID="42" presetClass="entr" presetSubtype="0"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fade">
                      <p:cBhvr>
                        <p:cTn dur="400"/>
                        <p:tgtEl>
                          <p:spTgt spid="31"/>
                        </p:tgtEl>
                      </p:cBhvr>
                    </p:animEffect>
                    <p:anim calcmode="lin" valueType="num">
                      <p:cBhvr>
                        <p:cTn dur="400" fill="hold"/>
                        <p:tgtEl>
                          <p:spTgt spid="31"/>
                        </p:tgtEl>
                        <p:attrNameLst>
                          <p:attrName>ppt_x</p:attrName>
                        </p:attrNameLst>
                      </p:cBhvr>
                      <p:tavLst>
                        <p:tav tm="0">
                          <p:val>
                            <p:strVal val="#ppt_x"/>
                          </p:val>
                        </p:tav>
                        <p:tav tm="100000">
                          <p:val>
                            <p:strVal val="#ppt_x"/>
                          </p:val>
                        </p:tav>
                      </p:tavLst>
                    </p:anim>
                    <p:anim calcmode="lin" valueType="num">
                      <p:cBhvr>
                        <p:cTn dur="400" fill="hold"/>
                        <p:tgtEl>
                          <p:spTgt spid="31"/>
                        </p:tgtEl>
                        <p:attrNameLst>
                          <p:attrName>ppt_y</p:attrName>
                        </p:attrNameLst>
                      </p:cBhvr>
                      <p:tavLst>
                        <p:tav tm="0">
                          <p:val>
                            <p:strVal val="#ppt_y+.1"/>
                          </p:val>
                        </p:tav>
                        <p:tav tm="100000">
                          <p:val>
                            <p:strVal val="#ppt_y"/>
                          </p:val>
                        </p:tav>
                      </p:tavLst>
                    </p:anim>
                  </p:childTnLst>
                </p:cTn>
              </p:par>
            </p:tnLst>
          </p:tmpl>
        </p:tmplLst>
      </p:bldP>
    </p:bld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85">
    <p:spTree>
      <p:nvGrpSpPr>
        <p:cNvPr id="1" name=""/>
        <p:cNvGrpSpPr/>
        <p:nvPr/>
      </p:nvGrpSpPr>
      <p:grpSpPr>
        <a:xfrm>
          <a:off x="0" y="0"/>
          <a:ext cx="0" cy="0"/>
          <a:chOff x="0" y="0"/>
          <a:chExt cx="0" cy="0"/>
        </a:xfrm>
      </p:grpSpPr>
      <p:sp>
        <p:nvSpPr>
          <p:cNvPr id="17" name="Полилиния 21"/>
          <p:cNvSpPr/>
          <p:nvPr userDrawn="1"/>
        </p:nvSpPr>
        <p:spPr bwMode="auto">
          <a:xfrm flipH="1" flipV="1">
            <a:off x="2" y="-1"/>
            <a:ext cx="4171948" cy="4165657"/>
          </a:xfrm>
          <a:custGeom>
            <a:avLst/>
            <a:gdLst>
              <a:gd name="connsiteX0" fmla="*/ 4652951 w 4652951"/>
              <a:gd name="connsiteY0" fmla="*/ 4645218 h 4645218"/>
              <a:gd name="connsiteX1" fmla="*/ 0 w 4652951"/>
              <a:gd name="connsiteY1" fmla="*/ 4645218 h 4645218"/>
              <a:gd name="connsiteX2" fmla="*/ 4652951 w 4652951"/>
              <a:gd name="connsiteY2" fmla="*/ 0 h 4645218"/>
            </a:gdLst>
            <a:ahLst/>
            <a:cxnLst>
              <a:cxn ang="0">
                <a:pos x="connsiteX0" y="connsiteY0"/>
              </a:cxn>
              <a:cxn ang="0">
                <a:pos x="connsiteX1" y="connsiteY1"/>
              </a:cxn>
              <a:cxn ang="0">
                <a:pos x="connsiteX2" y="connsiteY2"/>
              </a:cxn>
            </a:cxnLst>
            <a:rect l="l" t="t" r="r" b="b"/>
            <a:pathLst>
              <a:path w="4652951" h="4645218">
                <a:moveTo>
                  <a:pt x="4652951" y="4645218"/>
                </a:moveTo>
                <a:lnTo>
                  <a:pt x="0" y="4645218"/>
                </a:lnTo>
                <a:lnTo>
                  <a:pt x="4652951" y="0"/>
                </a:lnTo>
                <a:close/>
              </a:path>
            </a:pathLst>
          </a:custGeom>
          <a:solidFill>
            <a:schemeClr val="tx1">
              <a:alpha val="2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13" name="Текст 7"/>
          <p:cNvSpPr>
            <a:spLocks noGrp="1"/>
          </p:cNvSpPr>
          <p:nvPr>
            <p:ph type="body" sz="quarter" idx="39" hasCustomPrompt="1"/>
          </p:nvPr>
        </p:nvSpPr>
        <p:spPr>
          <a:xfrm>
            <a:off x="1584282" y="1343217"/>
            <a:ext cx="15120188" cy="1074661"/>
          </a:xfrm>
        </p:spPr>
        <p:txBody>
          <a:bodyPr anchor="b">
            <a:noAutofit/>
          </a:bodyPr>
          <a:lstStyle>
            <a:lvl1pPr algn="ctr">
              <a:lnSpc>
                <a:spcPct val="100000"/>
              </a:lnSpc>
              <a:defRPr sz="5400" b="1" baseline="0">
                <a:solidFill>
                  <a:schemeClr val="tx1"/>
                </a:solidFill>
                <a:latin typeface="+mj-lt"/>
              </a:defRPr>
            </a:lvl1pPr>
            <a:lvl2pPr algn="ctr">
              <a:defRPr/>
            </a:lvl2pPr>
            <a:lvl3pPr algn="ctr">
              <a:defRPr/>
            </a:lvl3pPr>
            <a:lvl4pPr algn="ctr">
              <a:lnSpc>
                <a:spcPct val="150000"/>
              </a:lnSpc>
              <a:defRPr/>
            </a:lvl4pPr>
            <a:lvl5pPr algn="ctr">
              <a:defRPr/>
            </a:lvl5pPr>
          </a:lstStyle>
          <a:p>
            <a:pPr lvl="0"/>
            <a:r>
              <a:rPr lang="en-US" dirty="0"/>
              <a:t>H3 Title here</a:t>
            </a:r>
          </a:p>
        </p:txBody>
      </p:sp>
      <p:sp>
        <p:nvSpPr>
          <p:cNvPr id="25"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47" name="Текст 7"/>
          <p:cNvSpPr>
            <a:spLocks noGrp="1"/>
          </p:cNvSpPr>
          <p:nvPr>
            <p:ph type="body" sz="quarter" idx="50" hasCustomPrompt="1"/>
          </p:nvPr>
        </p:nvSpPr>
        <p:spPr>
          <a:xfrm>
            <a:off x="1584282" y="7820123"/>
            <a:ext cx="3218895" cy="1059456"/>
          </a:xfrm>
        </p:spPr>
        <p:txBody>
          <a:bodyPr tIns="91440">
            <a:noAutofit/>
          </a:bodyPr>
          <a:lstStyle>
            <a:lvl1pPr algn="ctr">
              <a:lnSpc>
                <a:spcPct val="100000"/>
              </a:lnSpc>
              <a:spcBef>
                <a:spcPts val="300"/>
              </a:spcBef>
              <a:defRPr sz="3000" b="1" baseline="0">
                <a:solidFill>
                  <a:schemeClr val="tx1"/>
                </a:solidFill>
                <a:latin typeface="+mj-lt"/>
              </a:defRPr>
            </a:lvl1pPr>
            <a:lvl2pPr algn="ctr">
              <a:defRPr/>
            </a:lvl2pPr>
            <a:lvl3pPr algn="ctr">
              <a:defRPr/>
            </a:lvl3pPr>
            <a:lvl4pPr algn="ctr">
              <a:lnSpc>
                <a:spcPct val="150000"/>
              </a:lnSpc>
              <a:defRPr/>
            </a:lvl4pPr>
            <a:lvl5pPr algn="ctr">
              <a:defRPr/>
            </a:lvl5pPr>
          </a:lstStyle>
          <a:p>
            <a:pPr lvl="0"/>
            <a:r>
              <a:rPr lang="en-US" dirty="0"/>
              <a:t>H4 Title here</a:t>
            </a:r>
          </a:p>
        </p:txBody>
      </p:sp>
      <p:sp>
        <p:nvSpPr>
          <p:cNvPr id="48" name="Текст 7"/>
          <p:cNvSpPr>
            <a:spLocks noGrp="1"/>
          </p:cNvSpPr>
          <p:nvPr>
            <p:ph type="body" sz="quarter" idx="51" hasCustomPrompt="1"/>
          </p:nvPr>
        </p:nvSpPr>
        <p:spPr>
          <a:xfrm>
            <a:off x="5494933" y="7820123"/>
            <a:ext cx="3234915" cy="1059456"/>
          </a:xfrm>
        </p:spPr>
        <p:txBody>
          <a:bodyPr tIns="91440">
            <a:noAutofit/>
          </a:bodyPr>
          <a:lstStyle>
            <a:lvl1pPr algn="ctr">
              <a:lnSpc>
                <a:spcPct val="100000"/>
              </a:lnSpc>
              <a:spcBef>
                <a:spcPts val="300"/>
              </a:spcBef>
              <a:defRPr sz="3000" b="1" baseline="0">
                <a:solidFill>
                  <a:schemeClr val="tx1"/>
                </a:solidFill>
                <a:latin typeface="+mj-lt"/>
              </a:defRPr>
            </a:lvl1pPr>
            <a:lvl2pPr algn="ctr">
              <a:defRPr/>
            </a:lvl2pPr>
            <a:lvl3pPr algn="ctr">
              <a:defRPr/>
            </a:lvl3pPr>
            <a:lvl4pPr algn="ctr">
              <a:lnSpc>
                <a:spcPct val="150000"/>
              </a:lnSpc>
              <a:defRPr/>
            </a:lvl4pPr>
            <a:lvl5pPr algn="ctr">
              <a:defRPr/>
            </a:lvl5pPr>
          </a:lstStyle>
          <a:p>
            <a:pPr lvl="0"/>
            <a:r>
              <a:rPr lang="en-US" dirty="0"/>
              <a:t>H4 Title here</a:t>
            </a:r>
          </a:p>
        </p:txBody>
      </p:sp>
      <p:sp>
        <p:nvSpPr>
          <p:cNvPr id="49" name="Текст 7"/>
          <p:cNvSpPr>
            <a:spLocks noGrp="1"/>
          </p:cNvSpPr>
          <p:nvPr>
            <p:ph type="body" sz="quarter" idx="52" hasCustomPrompt="1"/>
          </p:nvPr>
        </p:nvSpPr>
        <p:spPr>
          <a:xfrm>
            <a:off x="9565983" y="7820123"/>
            <a:ext cx="3234914" cy="1059456"/>
          </a:xfrm>
        </p:spPr>
        <p:txBody>
          <a:bodyPr tIns="91440">
            <a:noAutofit/>
          </a:bodyPr>
          <a:lstStyle>
            <a:lvl1pPr algn="ctr">
              <a:lnSpc>
                <a:spcPct val="100000"/>
              </a:lnSpc>
              <a:spcBef>
                <a:spcPts val="300"/>
              </a:spcBef>
              <a:defRPr sz="3000" b="1" baseline="0">
                <a:solidFill>
                  <a:schemeClr val="tx1"/>
                </a:solidFill>
                <a:latin typeface="+mj-lt"/>
              </a:defRPr>
            </a:lvl1pPr>
            <a:lvl2pPr algn="ctr">
              <a:defRPr/>
            </a:lvl2pPr>
            <a:lvl3pPr algn="ctr">
              <a:defRPr/>
            </a:lvl3pPr>
            <a:lvl4pPr algn="ctr">
              <a:lnSpc>
                <a:spcPct val="150000"/>
              </a:lnSpc>
              <a:defRPr/>
            </a:lvl4pPr>
            <a:lvl5pPr algn="ctr">
              <a:defRPr/>
            </a:lvl5pPr>
          </a:lstStyle>
          <a:p>
            <a:pPr lvl="0"/>
            <a:r>
              <a:rPr lang="en-US" dirty="0"/>
              <a:t>H4 Title here</a:t>
            </a:r>
          </a:p>
        </p:txBody>
      </p:sp>
      <p:sp>
        <p:nvSpPr>
          <p:cNvPr id="50" name="Текст 7"/>
          <p:cNvSpPr>
            <a:spLocks noGrp="1"/>
          </p:cNvSpPr>
          <p:nvPr>
            <p:ph type="body" sz="quarter" idx="53" hasCustomPrompt="1"/>
          </p:nvPr>
        </p:nvSpPr>
        <p:spPr>
          <a:xfrm>
            <a:off x="13469555" y="7820123"/>
            <a:ext cx="3234914" cy="1059456"/>
          </a:xfrm>
        </p:spPr>
        <p:txBody>
          <a:bodyPr tIns="91440">
            <a:noAutofit/>
          </a:bodyPr>
          <a:lstStyle>
            <a:lvl1pPr algn="ctr">
              <a:lnSpc>
                <a:spcPct val="100000"/>
              </a:lnSpc>
              <a:spcBef>
                <a:spcPts val="300"/>
              </a:spcBef>
              <a:defRPr sz="3000" b="1" baseline="0">
                <a:solidFill>
                  <a:schemeClr val="tx1"/>
                </a:solidFill>
                <a:latin typeface="+mj-lt"/>
              </a:defRPr>
            </a:lvl1pPr>
            <a:lvl2pPr algn="ctr">
              <a:defRPr/>
            </a:lvl2pPr>
            <a:lvl3pPr algn="ctr">
              <a:defRPr/>
            </a:lvl3pPr>
            <a:lvl4pPr algn="ctr">
              <a:lnSpc>
                <a:spcPct val="150000"/>
              </a:lnSpc>
              <a:defRPr/>
            </a:lvl4pPr>
            <a:lvl5pPr algn="ctr">
              <a:defRPr/>
            </a:lvl5pPr>
          </a:lstStyle>
          <a:p>
            <a:pPr lvl="0"/>
            <a:r>
              <a:rPr lang="en-US" dirty="0"/>
              <a:t>H4 Title here</a:t>
            </a:r>
          </a:p>
        </p:txBody>
      </p:sp>
      <p:sp>
        <p:nvSpPr>
          <p:cNvPr id="14"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21"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graphicFrame>
        <p:nvGraphicFramePr>
          <p:cNvPr id="23" name="Chart 5"/>
          <p:cNvGraphicFramePr/>
          <p:nvPr userDrawn="1">
            <p:extLst>
              <p:ext uri="{D42A27DB-BD31-4B8C-83A1-F6EECF244321}">
                <p14:modId xmlns:p14="http://schemas.microsoft.com/office/powerpoint/2010/main" val="1654647757"/>
              </p:ext>
            </p:extLst>
          </p:nvPr>
        </p:nvGraphicFramePr>
        <p:xfrm>
          <a:off x="955427" y="3772081"/>
          <a:ext cx="4521629" cy="3734723"/>
        </p:xfrm>
        <a:graphic>
          <a:graphicData uri="http://schemas.openxmlformats.org/drawingml/2006/chart">
            <c:chart xmlns:c="http://schemas.openxmlformats.org/drawingml/2006/chart" xmlns:r="http://schemas.openxmlformats.org/officeDocument/2006/relationships" r:id="rId2"/>
          </a:graphicData>
        </a:graphic>
      </p:graphicFrame>
      <p:sp>
        <p:nvSpPr>
          <p:cNvPr id="24" name="Oval 6"/>
          <p:cNvSpPr/>
          <p:nvPr userDrawn="1"/>
        </p:nvSpPr>
        <p:spPr>
          <a:xfrm>
            <a:off x="1621597" y="4044797"/>
            <a:ext cx="3189290" cy="31892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graphicFrame>
        <p:nvGraphicFramePr>
          <p:cNvPr id="27" name="Chart 5"/>
          <p:cNvGraphicFramePr/>
          <p:nvPr userDrawn="1">
            <p:extLst>
              <p:ext uri="{D42A27DB-BD31-4B8C-83A1-F6EECF244321}">
                <p14:modId xmlns:p14="http://schemas.microsoft.com/office/powerpoint/2010/main" val="3432286677"/>
              </p:ext>
            </p:extLst>
          </p:nvPr>
        </p:nvGraphicFramePr>
        <p:xfrm>
          <a:off x="4838701" y="3778946"/>
          <a:ext cx="4521629" cy="3734723"/>
        </p:xfrm>
        <a:graphic>
          <a:graphicData uri="http://schemas.openxmlformats.org/drawingml/2006/chart">
            <c:chart xmlns:c="http://schemas.openxmlformats.org/drawingml/2006/chart" xmlns:r="http://schemas.openxmlformats.org/officeDocument/2006/relationships" r:id="rId3"/>
          </a:graphicData>
        </a:graphic>
      </p:graphicFrame>
      <p:sp>
        <p:nvSpPr>
          <p:cNvPr id="28" name="Oval 6"/>
          <p:cNvSpPr/>
          <p:nvPr userDrawn="1"/>
        </p:nvSpPr>
        <p:spPr>
          <a:xfrm>
            <a:off x="5504870" y="4051663"/>
            <a:ext cx="3189290" cy="31892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graphicFrame>
        <p:nvGraphicFramePr>
          <p:cNvPr id="30" name="Chart 5"/>
          <p:cNvGraphicFramePr/>
          <p:nvPr userDrawn="1">
            <p:extLst>
              <p:ext uri="{D42A27DB-BD31-4B8C-83A1-F6EECF244321}">
                <p14:modId xmlns:p14="http://schemas.microsoft.com/office/powerpoint/2010/main" val="1934108678"/>
              </p:ext>
            </p:extLst>
          </p:nvPr>
        </p:nvGraphicFramePr>
        <p:xfrm>
          <a:off x="8922626" y="3761096"/>
          <a:ext cx="4521629" cy="3734723"/>
        </p:xfrm>
        <a:graphic>
          <a:graphicData uri="http://schemas.openxmlformats.org/drawingml/2006/chart">
            <c:chart xmlns:c="http://schemas.openxmlformats.org/drawingml/2006/chart" xmlns:r="http://schemas.openxmlformats.org/officeDocument/2006/relationships" r:id="rId4"/>
          </a:graphicData>
        </a:graphic>
      </p:graphicFrame>
      <p:sp>
        <p:nvSpPr>
          <p:cNvPr id="31" name="Oval 6"/>
          <p:cNvSpPr/>
          <p:nvPr userDrawn="1"/>
        </p:nvSpPr>
        <p:spPr>
          <a:xfrm>
            <a:off x="9588795" y="4033813"/>
            <a:ext cx="3189290" cy="31892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graphicFrame>
        <p:nvGraphicFramePr>
          <p:cNvPr id="33" name="Chart 5"/>
          <p:cNvGraphicFramePr/>
          <p:nvPr userDrawn="1">
            <p:extLst>
              <p:ext uri="{D42A27DB-BD31-4B8C-83A1-F6EECF244321}">
                <p14:modId xmlns:p14="http://schemas.microsoft.com/office/powerpoint/2010/main" val="2769058241"/>
              </p:ext>
            </p:extLst>
          </p:nvPr>
        </p:nvGraphicFramePr>
        <p:xfrm>
          <a:off x="12814019" y="3761096"/>
          <a:ext cx="4521629" cy="3734723"/>
        </p:xfrm>
        <a:graphic>
          <a:graphicData uri="http://schemas.openxmlformats.org/drawingml/2006/chart">
            <c:chart xmlns:c="http://schemas.openxmlformats.org/drawingml/2006/chart" xmlns:r="http://schemas.openxmlformats.org/officeDocument/2006/relationships" r:id="rId5"/>
          </a:graphicData>
        </a:graphic>
      </p:graphicFrame>
      <p:sp>
        <p:nvSpPr>
          <p:cNvPr id="34" name="Oval 6"/>
          <p:cNvSpPr/>
          <p:nvPr userDrawn="1"/>
        </p:nvSpPr>
        <p:spPr>
          <a:xfrm>
            <a:off x="13480189" y="4033813"/>
            <a:ext cx="3189290" cy="31892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6" name="Текст 7"/>
          <p:cNvSpPr>
            <a:spLocks noGrp="1"/>
          </p:cNvSpPr>
          <p:nvPr>
            <p:ph type="body" sz="quarter" idx="54" hasCustomPrompt="1"/>
          </p:nvPr>
        </p:nvSpPr>
        <p:spPr>
          <a:xfrm>
            <a:off x="1584282" y="5101519"/>
            <a:ext cx="3218895" cy="1059456"/>
          </a:xfrm>
        </p:spPr>
        <p:txBody>
          <a:bodyPr tIns="91440" anchor="ctr">
            <a:noAutofit/>
          </a:bodyPr>
          <a:lstStyle>
            <a:lvl1pPr algn="ctr">
              <a:lnSpc>
                <a:spcPct val="100000"/>
              </a:lnSpc>
              <a:spcBef>
                <a:spcPts val="300"/>
              </a:spcBef>
              <a:defRPr sz="5400" b="1" baseline="0">
                <a:solidFill>
                  <a:schemeClr val="tx1"/>
                </a:solidFill>
                <a:latin typeface="+mj-lt"/>
              </a:defRPr>
            </a:lvl1pPr>
            <a:lvl2pPr algn="ctr">
              <a:defRPr/>
            </a:lvl2pPr>
            <a:lvl3pPr algn="ctr">
              <a:defRPr/>
            </a:lvl3pPr>
            <a:lvl4pPr algn="ctr">
              <a:lnSpc>
                <a:spcPct val="150000"/>
              </a:lnSpc>
              <a:defRPr/>
            </a:lvl4pPr>
            <a:lvl5pPr algn="ctr">
              <a:defRPr/>
            </a:lvl5pPr>
          </a:lstStyle>
          <a:p>
            <a:pPr lvl="0"/>
            <a:r>
              <a:rPr lang="ru-RU" dirty="0"/>
              <a:t>70</a:t>
            </a:r>
            <a:endParaRPr lang="en-US" dirty="0"/>
          </a:p>
        </p:txBody>
      </p:sp>
      <p:sp>
        <p:nvSpPr>
          <p:cNvPr id="37" name="Текст 7"/>
          <p:cNvSpPr>
            <a:spLocks noGrp="1"/>
          </p:cNvSpPr>
          <p:nvPr>
            <p:ph type="body" sz="quarter" idx="55" hasCustomPrompt="1"/>
          </p:nvPr>
        </p:nvSpPr>
        <p:spPr>
          <a:xfrm>
            <a:off x="5494933" y="5101519"/>
            <a:ext cx="3234915" cy="1059456"/>
          </a:xfrm>
        </p:spPr>
        <p:txBody>
          <a:bodyPr tIns="91440" anchor="ctr">
            <a:noAutofit/>
          </a:bodyPr>
          <a:lstStyle>
            <a:lvl1pPr algn="ctr">
              <a:lnSpc>
                <a:spcPct val="100000"/>
              </a:lnSpc>
              <a:spcBef>
                <a:spcPts val="300"/>
              </a:spcBef>
              <a:defRPr sz="5400" b="1" baseline="0">
                <a:solidFill>
                  <a:schemeClr val="tx1"/>
                </a:solidFill>
                <a:latin typeface="+mj-lt"/>
              </a:defRPr>
            </a:lvl1pPr>
            <a:lvl2pPr algn="ctr">
              <a:defRPr/>
            </a:lvl2pPr>
            <a:lvl3pPr algn="ctr">
              <a:defRPr/>
            </a:lvl3pPr>
            <a:lvl4pPr algn="ctr">
              <a:lnSpc>
                <a:spcPct val="150000"/>
              </a:lnSpc>
              <a:defRPr/>
            </a:lvl4pPr>
            <a:lvl5pPr algn="ctr">
              <a:defRPr/>
            </a:lvl5pPr>
          </a:lstStyle>
          <a:p>
            <a:pPr lvl="0"/>
            <a:r>
              <a:rPr lang="ru-RU" dirty="0"/>
              <a:t>90</a:t>
            </a:r>
            <a:endParaRPr lang="en-US" dirty="0"/>
          </a:p>
        </p:txBody>
      </p:sp>
      <p:sp>
        <p:nvSpPr>
          <p:cNvPr id="38" name="Текст 7"/>
          <p:cNvSpPr>
            <a:spLocks noGrp="1"/>
          </p:cNvSpPr>
          <p:nvPr>
            <p:ph type="body" sz="quarter" idx="56" hasCustomPrompt="1"/>
          </p:nvPr>
        </p:nvSpPr>
        <p:spPr>
          <a:xfrm>
            <a:off x="9565983" y="5101519"/>
            <a:ext cx="3234914" cy="1059456"/>
          </a:xfrm>
        </p:spPr>
        <p:txBody>
          <a:bodyPr tIns="91440" anchor="ctr">
            <a:noAutofit/>
          </a:bodyPr>
          <a:lstStyle>
            <a:lvl1pPr algn="ctr">
              <a:lnSpc>
                <a:spcPct val="100000"/>
              </a:lnSpc>
              <a:spcBef>
                <a:spcPts val="300"/>
              </a:spcBef>
              <a:defRPr sz="5400" b="1" baseline="0">
                <a:solidFill>
                  <a:schemeClr val="tx1"/>
                </a:solidFill>
                <a:latin typeface="+mj-lt"/>
              </a:defRPr>
            </a:lvl1pPr>
            <a:lvl2pPr algn="ctr">
              <a:defRPr/>
            </a:lvl2pPr>
            <a:lvl3pPr algn="ctr">
              <a:defRPr/>
            </a:lvl3pPr>
            <a:lvl4pPr algn="ctr">
              <a:lnSpc>
                <a:spcPct val="150000"/>
              </a:lnSpc>
              <a:defRPr/>
            </a:lvl4pPr>
            <a:lvl5pPr algn="ctr">
              <a:defRPr/>
            </a:lvl5pPr>
          </a:lstStyle>
          <a:p>
            <a:pPr lvl="0"/>
            <a:r>
              <a:rPr lang="ru-RU" dirty="0"/>
              <a:t>30</a:t>
            </a:r>
            <a:endParaRPr lang="en-US" dirty="0"/>
          </a:p>
        </p:txBody>
      </p:sp>
      <p:sp>
        <p:nvSpPr>
          <p:cNvPr id="39" name="Текст 7"/>
          <p:cNvSpPr>
            <a:spLocks noGrp="1"/>
          </p:cNvSpPr>
          <p:nvPr>
            <p:ph type="body" sz="quarter" idx="57" hasCustomPrompt="1"/>
          </p:nvPr>
        </p:nvSpPr>
        <p:spPr>
          <a:xfrm>
            <a:off x="13469555" y="5101519"/>
            <a:ext cx="3234914" cy="1059456"/>
          </a:xfrm>
        </p:spPr>
        <p:txBody>
          <a:bodyPr tIns="91440" anchor="ctr">
            <a:noAutofit/>
          </a:bodyPr>
          <a:lstStyle>
            <a:lvl1pPr algn="ctr">
              <a:lnSpc>
                <a:spcPct val="100000"/>
              </a:lnSpc>
              <a:spcBef>
                <a:spcPts val="300"/>
              </a:spcBef>
              <a:defRPr sz="5400" b="1" baseline="0">
                <a:solidFill>
                  <a:schemeClr val="tx1"/>
                </a:solidFill>
                <a:latin typeface="+mj-lt"/>
              </a:defRPr>
            </a:lvl1pPr>
            <a:lvl2pPr algn="ctr">
              <a:defRPr/>
            </a:lvl2pPr>
            <a:lvl3pPr algn="ctr">
              <a:defRPr/>
            </a:lvl3pPr>
            <a:lvl4pPr algn="ctr">
              <a:lnSpc>
                <a:spcPct val="150000"/>
              </a:lnSpc>
              <a:defRPr/>
            </a:lvl4pPr>
            <a:lvl5pPr algn="ctr">
              <a:defRPr/>
            </a:lvl5pPr>
          </a:lstStyle>
          <a:p>
            <a:pPr lvl="0"/>
            <a:r>
              <a:rPr lang="ru-RU" dirty="0"/>
              <a:t>50</a:t>
            </a:r>
            <a:endParaRPr lang="en-US" dirty="0"/>
          </a:p>
        </p:txBody>
      </p:sp>
      <p:sp>
        <p:nvSpPr>
          <p:cNvPr id="40"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3321356911"/>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fade">
                                      <p:cBhvr>
                                        <p:cTn id="7" dur="300"/>
                                        <p:tgtEl>
                                          <p:spTgt spid="47">
                                            <p:txEl>
                                              <p:pRg st="0" end="0"/>
                                            </p:txEl>
                                          </p:spTgt>
                                        </p:tgtEl>
                                      </p:cBhvr>
                                    </p:animEffect>
                                    <p:anim calcmode="lin" valueType="num">
                                      <p:cBhvr>
                                        <p:cTn id="8" dur="300" fill="hold"/>
                                        <p:tgtEl>
                                          <p:spTgt spid="47">
                                            <p:txEl>
                                              <p:pRg st="0" end="0"/>
                                            </p:txEl>
                                          </p:spTgt>
                                        </p:tgtEl>
                                        <p:attrNameLst>
                                          <p:attrName>ppt_x</p:attrName>
                                        </p:attrNameLst>
                                      </p:cBhvr>
                                      <p:tavLst>
                                        <p:tav tm="0">
                                          <p:val>
                                            <p:strVal val="#ppt_x"/>
                                          </p:val>
                                        </p:tav>
                                        <p:tav tm="100000">
                                          <p:val>
                                            <p:strVal val="#ppt_x"/>
                                          </p:val>
                                        </p:tav>
                                      </p:tavLst>
                                    </p:anim>
                                    <p:anim calcmode="lin" valueType="num">
                                      <p:cBhvr>
                                        <p:cTn id="9" dur="300" fill="hold"/>
                                        <p:tgtEl>
                                          <p:spTgt spid="4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300"/>
                                  </p:stCondLst>
                                  <p:childTnLst>
                                    <p:set>
                                      <p:cBhvr>
                                        <p:cTn id="11" dur="1" fill="hold">
                                          <p:stCondLst>
                                            <p:cond delay="0"/>
                                          </p:stCondLst>
                                        </p:cTn>
                                        <p:tgtEl>
                                          <p:spTgt spid="48">
                                            <p:txEl>
                                              <p:pRg st="0" end="0"/>
                                            </p:txEl>
                                          </p:spTgt>
                                        </p:tgtEl>
                                        <p:attrNameLst>
                                          <p:attrName>style.visibility</p:attrName>
                                        </p:attrNameLst>
                                      </p:cBhvr>
                                      <p:to>
                                        <p:strVal val="visible"/>
                                      </p:to>
                                    </p:set>
                                    <p:animEffect transition="in" filter="fade">
                                      <p:cBhvr>
                                        <p:cTn id="12" dur="300"/>
                                        <p:tgtEl>
                                          <p:spTgt spid="48">
                                            <p:txEl>
                                              <p:pRg st="0" end="0"/>
                                            </p:txEl>
                                          </p:spTgt>
                                        </p:tgtEl>
                                      </p:cBhvr>
                                    </p:animEffect>
                                    <p:anim calcmode="lin" valueType="num">
                                      <p:cBhvr>
                                        <p:cTn id="13" dur="300" fill="hold"/>
                                        <p:tgtEl>
                                          <p:spTgt spid="48">
                                            <p:txEl>
                                              <p:pRg st="0" end="0"/>
                                            </p:txEl>
                                          </p:spTgt>
                                        </p:tgtEl>
                                        <p:attrNameLst>
                                          <p:attrName>ppt_x</p:attrName>
                                        </p:attrNameLst>
                                      </p:cBhvr>
                                      <p:tavLst>
                                        <p:tav tm="0">
                                          <p:val>
                                            <p:strVal val="#ppt_x"/>
                                          </p:val>
                                        </p:tav>
                                        <p:tav tm="100000">
                                          <p:val>
                                            <p:strVal val="#ppt_x"/>
                                          </p:val>
                                        </p:tav>
                                      </p:tavLst>
                                    </p:anim>
                                    <p:anim calcmode="lin" valueType="num">
                                      <p:cBhvr>
                                        <p:cTn id="14" dur="300" fill="hold"/>
                                        <p:tgtEl>
                                          <p:spTgt spid="48">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600"/>
                                  </p:stCondLst>
                                  <p:childTnLst>
                                    <p:set>
                                      <p:cBhvr>
                                        <p:cTn id="16" dur="1" fill="hold">
                                          <p:stCondLst>
                                            <p:cond delay="0"/>
                                          </p:stCondLst>
                                        </p:cTn>
                                        <p:tgtEl>
                                          <p:spTgt spid="49">
                                            <p:txEl>
                                              <p:pRg st="0" end="0"/>
                                            </p:txEl>
                                          </p:spTgt>
                                        </p:tgtEl>
                                        <p:attrNameLst>
                                          <p:attrName>style.visibility</p:attrName>
                                        </p:attrNameLst>
                                      </p:cBhvr>
                                      <p:to>
                                        <p:strVal val="visible"/>
                                      </p:to>
                                    </p:set>
                                    <p:animEffect transition="in" filter="fade">
                                      <p:cBhvr>
                                        <p:cTn id="17" dur="300"/>
                                        <p:tgtEl>
                                          <p:spTgt spid="49">
                                            <p:txEl>
                                              <p:pRg st="0" end="0"/>
                                            </p:txEl>
                                          </p:spTgt>
                                        </p:tgtEl>
                                      </p:cBhvr>
                                    </p:animEffect>
                                    <p:anim calcmode="lin" valueType="num">
                                      <p:cBhvr>
                                        <p:cTn id="18" dur="300" fill="hold"/>
                                        <p:tgtEl>
                                          <p:spTgt spid="49">
                                            <p:txEl>
                                              <p:pRg st="0" end="0"/>
                                            </p:txEl>
                                          </p:spTgt>
                                        </p:tgtEl>
                                        <p:attrNameLst>
                                          <p:attrName>ppt_x</p:attrName>
                                        </p:attrNameLst>
                                      </p:cBhvr>
                                      <p:tavLst>
                                        <p:tav tm="0">
                                          <p:val>
                                            <p:strVal val="#ppt_x"/>
                                          </p:val>
                                        </p:tav>
                                        <p:tav tm="100000">
                                          <p:val>
                                            <p:strVal val="#ppt_x"/>
                                          </p:val>
                                        </p:tav>
                                      </p:tavLst>
                                    </p:anim>
                                    <p:anim calcmode="lin" valueType="num">
                                      <p:cBhvr>
                                        <p:cTn id="19" dur="300" fill="hold"/>
                                        <p:tgtEl>
                                          <p:spTgt spid="49">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900"/>
                                  </p:stCondLst>
                                  <p:childTnLst>
                                    <p:set>
                                      <p:cBhvr>
                                        <p:cTn id="21" dur="1" fill="hold">
                                          <p:stCondLst>
                                            <p:cond delay="0"/>
                                          </p:stCondLst>
                                        </p:cTn>
                                        <p:tgtEl>
                                          <p:spTgt spid="50">
                                            <p:txEl>
                                              <p:pRg st="0" end="0"/>
                                            </p:txEl>
                                          </p:spTgt>
                                        </p:tgtEl>
                                        <p:attrNameLst>
                                          <p:attrName>style.visibility</p:attrName>
                                        </p:attrNameLst>
                                      </p:cBhvr>
                                      <p:to>
                                        <p:strVal val="visible"/>
                                      </p:to>
                                    </p:set>
                                    <p:animEffect transition="in" filter="fade">
                                      <p:cBhvr>
                                        <p:cTn id="22" dur="300"/>
                                        <p:tgtEl>
                                          <p:spTgt spid="50">
                                            <p:txEl>
                                              <p:pRg st="0" end="0"/>
                                            </p:txEl>
                                          </p:spTgt>
                                        </p:tgtEl>
                                      </p:cBhvr>
                                    </p:animEffect>
                                    <p:anim calcmode="lin" valueType="num">
                                      <p:cBhvr>
                                        <p:cTn id="23" dur="300" fill="hold"/>
                                        <p:tgtEl>
                                          <p:spTgt spid="50">
                                            <p:txEl>
                                              <p:pRg st="0" end="0"/>
                                            </p:txEl>
                                          </p:spTgt>
                                        </p:tgtEl>
                                        <p:attrNameLst>
                                          <p:attrName>ppt_x</p:attrName>
                                        </p:attrNameLst>
                                      </p:cBhvr>
                                      <p:tavLst>
                                        <p:tav tm="0">
                                          <p:val>
                                            <p:strVal val="#ppt_x"/>
                                          </p:val>
                                        </p:tav>
                                        <p:tav tm="100000">
                                          <p:val>
                                            <p:strVal val="#ppt_x"/>
                                          </p:val>
                                        </p:tav>
                                      </p:tavLst>
                                    </p:anim>
                                    <p:anim calcmode="lin" valueType="num">
                                      <p:cBhvr>
                                        <p:cTn id="24" dur="300" fill="hold"/>
                                        <p:tgtEl>
                                          <p:spTgt spid="50">
                                            <p:txEl>
                                              <p:pRg st="0" end="0"/>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6">
                                            <p:txEl>
                                              <p:pRg st="0" end="0"/>
                                            </p:txEl>
                                          </p:spTgt>
                                        </p:tgtEl>
                                        <p:attrNameLst>
                                          <p:attrName>style.visibility</p:attrName>
                                        </p:attrNameLst>
                                      </p:cBhvr>
                                      <p:to>
                                        <p:strVal val="visible"/>
                                      </p:to>
                                    </p:set>
                                    <p:animEffect transition="in" filter="fade">
                                      <p:cBhvr>
                                        <p:cTn id="27" dur="300"/>
                                        <p:tgtEl>
                                          <p:spTgt spid="36">
                                            <p:txEl>
                                              <p:pRg st="0" end="0"/>
                                            </p:txEl>
                                          </p:spTgt>
                                        </p:tgtEl>
                                      </p:cBhvr>
                                    </p:animEffect>
                                    <p:anim calcmode="lin" valueType="num">
                                      <p:cBhvr>
                                        <p:cTn id="28" dur="3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29" dur="300" fill="hold"/>
                                        <p:tgtEl>
                                          <p:spTgt spid="36">
                                            <p:txEl>
                                              <p:pRg st="0" end="0"/>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300"/>
                                  </p:stCondLst>
                                  <p:childTnLst>
                                    <p:set>
                                      <p:cBhvr>
                                        <p:cTn id="31" dur="1" fill="hold">
                                          <p:stCondLst>
                                            <p:cond delay="0"/>
                                          </p:stCondLst>
                                        </p:cTn>
                                        <p:tgtEl>
                                          <p:spTgt spid="37">
                                            <p:txEl>
                                              <p:pRg st="0" end="0"/>
                                            </p:txEl>
                                          </p:spTgt>
                                        </p:tgtEl>
                                        <p:attrNameLst>
                                          <p:attrName>style.visibility</p:attrName>
                                        </p:attrNameLst>
                                      </p:cBhvr>
                                      <p:to>
                                        <p:strVal val="visible"/>
                                      </p:to>
                                    </p:set>
                                    <p:animEffect transition="in" filter="fade">
                                      <p:cBhvr>
                                        <p:cTn id="32" dur="300"/>
                                        <p:tgtEl>
                                          <p:spTgt spid="37">
                                            <p:txEl>
                                              <p:pRg st="0" end="0"/>
                                            </p:txEl>
                                          </p:spTgt>
                                        </p:tgtEl>
                                      </p:cBhvr>
                                    </p:animEffect>
                                    <p:anim calcmode="lin" valueType="num">
                                      <p:cBhvr>
                                        <p:cTn id="33" dur="3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34" dur="300" fill="hold"/>
                                        <p:tgtEl>
                                          <p:spTgt spid="37">
                                            <p:txEl>
                                              <p:pRg st="0" end="0"/>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600"/>
                                  </p:stCondLst>
                                  <p:childTnLst>
                                    <p:set>
                                      <p:cBhvr>
                                        <p:cTn id="36" dur="1" fill="hold">
                                          <p:stCondLst>
                                            <p:cond delay="0"/>
                                          </p:stCondLst>
                                        </p:cTn>
                                        <p:tgtEl>
                                          <p:spTgt spid="38">
                                            <p:txEl>
                                              <p:pRg st="0" end="0"/>
                                            </p:txEl>
                                          </p:spTgt>
                                        </p:tgtEl>
                                        <p:attrNameLst>
                                          <p:attrName>style.visibility</p:attrName>
                                        </p:attrNameLst>
                                      </p:cBhvr>
                                      <p:to>
                                        <p:strVal val="visible"/>
                                      </p:to>
                                    </p:set>
                                    <p:animEffect transition="in" filter="fade">
                                      <p:cBhvr>
                                        <p:cTn id="37" dur="300"/>
                                        <p:tgtEl>
                                          <p:spTgt spid="38">
                                            <p:txEl>
                                              <p:pRg st="0" end="0"/>
                                            </p:txEl>
                                          </p:spTgt>
                                        </p:tgtEl>
                                      </p:cBhvr>
                                    </p:animEffect>
                                    <p:anim calcmode="lin" valueType="num">
                                      <p:cBhvr>
                                        <p:cTn id="38" dur="3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39" dur="300" fill="hold"/>
                                        <p:tgtEl>
                                          <p:spTgt spid="38">
                                            <p:txEl>
                                              <p:pRg st="0" end="0"/>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900"/>
                                  </p:stCondLst>
                                  <p:childTnLst>
                                    <p:set>
                                      <p:cBhvr>
                                        <p:cTn id="41" dur="1" fill="hold">
                                          <p:stCondLst>
                                            <p:cond delay="0"/>
                                          </p:stCondLst>
                                        </p:cTn>
                                        <p:tgtEl>
                                          <p:spTgt spid="39">
                                            <p:txEl>
                                              <p:pRg st="0" end="0"/>
                                            </p:txEl>
                                          </p:spTgt>
                                        </p:tgtEl>
                                        <p:attrNameLst>
                                          <p:attrName>style.visibility</p:attrName>
                                        </p:attrNameLst>
                                      </p:cBhvr>
                                      <p:to>
                                        <p:strVal val="visible"/>
                                      </p:to>
                                    </p:set>
                                    <p:animEffect transition="in" filter="fade">
                                      <p:cBhvr>
                                        <p:cTn id="42" dur="300"/>
                                        <p:tgtEl>
                                          <p:spTgt spid="39">
                                            <p:txEl>
                                              <p:pRg st="0" end="0"/>
                                            </p:txEl>
                                          </p:spTgt>
                                        </p:tgtEl>
                                      </p:cBhvr>
                                    </p:animEffect>
                                    <p:anim calcmode="lin" valueType="num">
                                      <p:cBhvr>
                                        <p:cTn id="43" dur="3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44" dur="300" fill="hold"/>
                                        <p:tgtEl>
                                          <p:spTgt spid="3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build="p">
        <p:tmplLst>
          <p:tmpl lvl="1">
            <p:tnLst>
              <p:par>
                <p:cTn presetID="42" presetClass="entr" presetSubtype="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300"/>
                        <p:tgtEl>
                          <p:spTgt spid="47"/>
                        </p:tgtEl>
                      </p:cBhvr>
                    </p:animEffect>
                    <p:anim calcmode="lin" valueType="num">
                      <p:cBhvr>
                        <p:cTn dur="300" fill="hold"/>
                        <p:tgtEl>
                          <p:spTgt spid="47"/>
                        </p:tgtEl>
                        <p:attrNameLst>
                          <p:attrName>ppt_x</p:attrName>
                        </p:attrNameLst>
                      </p:cBhvr>
                      <p:tavLst>
                        <p:tav tm="0">
                          <p:val>
                            <p:strVal val="#ppt_x"/>
                          </p:val>
                        </p:tav>
                        <p:tav tm="100000">
                          <p:val>
                            <p:strVal val="#ppt_x"/>
                          </p:val>
                        </p:tav>
                      </p:tavLst>
                    </p:anim>
                    <p:anim calcmode="lin" valueType="num">
                      <p:cBhvr>
                        <p:cTn dur="300" fill="hold"/>
                        <p:tgtEl>
                          <p:spTgt spid="47"/>
                        </p:tgtEl>
                        <p:attrNameLst>
                          <p:attrName>ppt_y</p:attrName>
                        </p:attrNameLst>
                      </p:cBhvr>
                      <p:tavLst>
                        <p:tav tm="0">
                          <p:val>
                            <p:strVal val="#ppt_y+.1"/>
                          </p:val>
                        </p:tav>
                        <p:tav tm="100000">
                          <p:val>
                            <p:strVal val="#ppt_y"/>
                          </p:val>
                        </p:tav>
                      </p:tavLst>
                    </p:anim>
                  </p:childTnLst>
                </p:cTn>
              </p:par>
            </p:tnLst>
          </p:tmpl>
        </p:tmplLst>
      </p:bldP>
      <p:bldP spid="48" grpId="0" build="p">
        <p:tmplLst>
          <p:tmpl lvl="1">
            <p:tnLst>
              <p:par>
                <p:cTn presetID="42" presetClass="entr" presetSubtype="0" fill="hold" nodeType="withEffect">
                  <p:stCondLst>
                    <p:cond delay="300"/>
                  </p:stCondLst>
                  <p:childTnLst>
                    <p:set>
                      <p:cBhvr>
                        <p:cTn dur="1" fill="hold">
                          <p:stCondLst>
                            <p:cond delay="0"/>
                          </p:stCondLst>
                        </p:cTn>
                        <p:tgtEl>
                          <p:spTgt spid="48"/>
                        </p:tgtEl>
                        <p:attrNameLst>
                          <p:attrName>style.visibility</p:attrName>
                        </p:attrNameLst>
                      </p:cBhvr>
                      <p:to>
                        <p:strVal val="visible"/>
                      </p:to>
                    </p:set>
                    <p:animEffect transition="in" filter="fade">
                      <p:cBhvr>
                        <p:cTn dur="300"/>
                        <p:tgtEl>
                          <p:spTgt spid="48"/>
                        </p:tgtEl>
                      </p:cBhvr>
                    </p:animEffect>
                    <p:anim calcmode="lin" valueType="num">
                      <p:cBhvr>
                        <p:cTn dur="300" fill="hold"/>
                        <p:tgtEl>
                          <p:spTgt spid="48"/>
                        </p:tgtEl>
                        <p:attrNameLst>
                          <p:attrName>ppt_x</p:attrName>
                        </p:attrNameLst>
                      </p:cBhvr>
                      <p:tavLst>
                        <p:tav tm="0">
                          <p:val>
                            <p:strVal val="#ppt_x"/>
                          </p:val>
                        </p:tav>
                        <p:tav tm="100000">
                          <p:val>
                            <p:strVal val="#ppt_x"/>
                          </p:val>
                        </p:tav>
                      </p:tavLst>
                    </p:anim>
                    <p:anim calcmode="lin" valueType="num">
                      <p:cBhvr>
                        <p:cTn dur="300" fill="hold"/>
                        <p:tgtEl>
                          <p:spTgt spid="48"/>
                        </p:tgtEl>
                        <p:attrNameLst>
                          <p:attrName>ppt_y</p:attrName>
                        </p:attrNameLst>
                      </p:cBhvr>
                      <p:tavLst>
                        <p:tav tm="0">
                          <p:val>
                            <p:strVal val="#ppt_y+.1"/>
                          </p:val>
                        </p:tav>
                        <p:tav tm="100000">
                          <p:val>
                            <p:strVal val="#ppt_y"/>
                          </p:val>
                        </p:tav>
                      </p:tavLst>
                    </p:anim>
                  </p:childTnLst>
                </p:cTn>
              </p:par>
            </p:tnLst>
          </p:tmpl>
        </p:tmplLst>
      </p:bldP>
      <p:bldP spid="49" grpId="0" build="p">
        <p:tmplLst>
          <p:tmpl lvl="1">
            <p:tnLst>
              <p:par>
                <p:cTn presetID="42" presetClass="entr" presetSubtype="0" fill="hold" nodeType="withEffect">
                  <p:stCondLst>
                    <p:cond delay="600"/>
                  </p:stCondLst>
                  <p:childTnLst>
                    <p:set>
                      <p:cBhvr>
                        <p:cTn dur="1" fill="hold">
                          <p:stCondLst>
                            <p:cond delay="0"/>
                          </p:stCondLst>
                        </p:cTn>
                        <p:tgtEl>
                          <p:spTgt spid="49"/>
                        </p:tgtEl>
                        <p:attrNameLst>
                          <p:attrName>style.visibility</p:attrName>
                        </p:attrNameLst>
                      </p:cBhvr>
                      <p:to>
                        <p:strVal val="visible"/>
                      </p:to>
                    </p:set>
                    <p:animEffect transition="in" filter="fade">
                      <p:cBhvr>
                        <p:cTn dur="300"/>
                        <p:tgtEl>
                          <p:spTgt spid="49"/>
                        </p:tgtEl>
                      </p:cBhvr>
                    </p:animEffect>
                    <p:anim calcmode="lin" valueType="num">
                      <p:cBhvr>
                        <p:cTn dur="300" fill="hold"/>
                        <p:tgtEl>
                          <p:spTgt spid="49"/>
                        </p:tgtEl>
                        <p:attrNameLst>
                          <p:attrName>ppt_x</p:attrName>
                        </p:attrNameLst>
                      </p:cBhvr>
                      <p:tavLst>
                        <p:tav tm="0">
                          <p:val>
                            <p:strVal val="#ppt_x"/>
                          </p:val>
                        </p:tav>
                        <p:tav tm="100000">
                          <p:val>
                            <p:strVal val="#ppt_x"/>
                          </p:val>
                        </p:tav>
                      </p:tavLst>
                    </p:anim>
                    <p:anim calcmode="lin" valueType="num">
                      <p:cBhvr>
                        <p:cTn dur="300" fill="hold"/>
                        <p:tgtEl>
                          <p:spTgt spid="49"/>
                        </p:tgtEl>
                        <p:attrNameLst>
                          <p:attrName>ppt_y</p:attrName>
                        </p:attrNameLst>
                      </p:cBhvr>
                      <p:tavLst>
                        <p:tav tm="0">
                          <p:val>
                            <p:strVal val="#ppt_y+.1"/>
                          </p:val>
                        </p:tav>
                        <p:tav tm="100000">
                          <p:val>
                            <p:strVal val="#ppt_y"/>
                          </p:val>
                        </p:tav>
                      </p:tavLst>
                    </p:anim>
                  </p:childTnLst>
                </p:cTn>
              </p:par>
            </p:tnLst>
          </p:tmpl>
        </p:tmplLst>
      </p:bldP>
      <p:bldP spid="50" grpId="0" build="p">
        <p:tmplLst>
          <p:tmpl lvl="1">
            <p:tnLst>
              <p:par>
                <p:cTn presetID="42" presetClass="entr" presetSubtype="0" fill="hold" nodeType="withEffect">
                  <p:stCondLst>
                    <p:cond delay="900"/>
                  </p:stCondLst>
                  <p:childTnLst>
                    <p:set>
                      <p:cBhvr>
                        <p:cTn dur="1" fill="hold">
                          <p:stCondLst>
                            <p:cond delay="0"/>
                          </p:stCondLst>
                        </p:cTn>
                        <p:tgtEl>
                          <p:spTgt spid="50"/>
                        </p:tgtEl>
                        <p:attrNameLst>
                          <p:attrName>style.visibility</p:attrName>
                        </p:attrNameLst>
                      </p:cBhvr>
                      <p:to>
                        <p:strVal val="visible"/>
                      </p:to>
                    </p:set>
                    <p:animEffect transition="in" filter="fade">
                      <p:cBhvr>
                        <p:cTn dur="300"/>
                        <p:tgtEl>
                          <p:spTgt spid="50"/>
                        </p:tgtEl>
                      </p:cBhvr>
                    </p:animEffect>
                    <p:anim calcmode="lin" valueType="num">
                      <p:cBhvr>
                        <p:cTn dur="300" fill="hold"/>
                        <p:tgtEl>
                          <p:spTgt spid="50"/>
                        </p:tgtEl>
                        <p:attrNameLst>
                          <p:attrName>ppt_x</p:attrName>
                        </p:attrNameLst>
                      </p:cBhvr>
                      <p:tavLst>
                        <p:tav tm="0">
                          <p:val>
                            <p:strVal val="#ppt_x"/>
                          </p:val>
                        </p:tav>
                        <p:tav tm="100000">
                          <p:val>
                            <p:strVal val="#ppt_x"/>
                          </p:val>
                        </p:tav>
                      </p:tavLst>
                    </p:anim>
                    <p:anim calcmode="lin" valueType="num">
                      <p:cBhvr>
                        <p:cTn dur="300" fill="hold"/>
                        <p:tgtEl>
                          <p:spTgt spid="50"/>
                        </p:tgtEl>
                        <p:attrNameLst>
                          <p:attrName>ppt_y</p:attrName>
                        </p:attrNameLst>
                      </p:cBhvr>
                      <p:tavLst>
                        <p:tav tm="0">
                          <p:val>
                            <p:strVal val="#ppt_y+.1"/>
                          </p:val>
                        </p:tav>
                        <p:tav tm="100000">
                          <p:val>
                            <p:strVal val="#ppt_y"/>
                          </p:val>
                        </p:tav>
                      </p:tavLst>
                    </p:anim>
                  </p:childTnLst>
                </p:cTn>
              </p:par>
            </p:tnLst>
          </p:tmpl>
        </p:tmplLst>
      </p:bldP>
      <p:bldP spid="36" grpId="0" build="p">
        <p:tmplLst>
          <p:tmpl lvl="1">
            <p:tnLst>
              <p:par>
                <p:cTn presetID="42"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300"/>
                        <p:tgtEl>
                          <p:spTgt spid="36"/>
                        </p:tgtEl>
                      </p:cBhvr>
                    </p:animEffect>
                    <p:anim calcmode="lin" valueType="num">
                      <p:cBhvr>
                        <p:cTn dur="300" fill="hold"/>
                        <p:tgtEl>
                          <p:spTgt spid="36"/>
                        </p:tgtEl>
                        <p:attrNameLst>
                          <p:attrName>ppt_x</p:attrName>
                        </p:attrNameLst>
                      </p:cBhvr>
                      <p:tavLst>
                        <p:tav tm="0">
                          <p:val>
                            <p:strVal val="#ppt_x"/>
                          </p:val>
                        </p:tav>
                        <p:tav tm="100000">
                          <p:val>
                            <p:strVal val="#ppt_x"/>
                          </p:val>
                        </p:tav>
                      </p:tavLst>
                    </p:anim>
                    <p:anim calcmode="lin" valueType="num">
                      <p:cBhvr>
                        <p:cTn dur="300" fill="hold"/>
                        <p:tgtEl>
                          <p:spTgt spid="36"/>
                        </p:tgtEl>
                        <p:attrNameLst>
                          <p:attrName>ppt_y</p:attrName>
                        </p:attrNameLst>
                      </p:cBhvr>
                      <p:tavLst>
                        <p:tav tm="0">
                          <p:val>
                            <p:strVal val="#ppt_y+.1"/>
                          </p:val>
                        </p:tav>
                        <p:tav tm="100000">
                          <p:val>
                            <p:strVal val="#ppt_y"/>
                          </p:val>
                        </p:tav>
                      </p:tavLst>
                    </p:anim>
                  </p:childTnLst>
                </p:cTn>
              </p:par>
            </p:tnLst>
          </p:tmpl>
        </p:tmplLst>
      </p:bldP>
      <p:bldP spid="37" grpId="0" build="p">
        <p:tmplLst>
          <p:tmpl lvl="1">
            <p:tnLst>
              <p:par>
                <p:cTn presetID="42" presetClass="entr" presetSubtype="0" fill="hold" nodeType="withEffect">
                  <p:stCondLst>
                    <p:cond delay="300"/>
                  </p:stCondLst>
                  <p:childTnLst>
                    <p:set>
                      <p:cBhvr>
                        <p:cTn dur="1" fill="hold">
                          <p:stCondLst>
                            <p:cond delay="0"/>
                          </p:stCondLst>
                        </p:cTn>
                        <p:tgtEl>
                          <p:spTgt spid="37"/>
                        </p:tgtEl>
                        <p:attrNameLst>
                          <p:attrName>style.visibility</p:attrName>
                        </p:attrNameLst>
                      </p:cBhvr>
                      <p:to>
                        <p:strVal val="visible"/>
                      </p:to>
                    </p:set>
                    <p:animEffect transition="in" filter="fade">
                      <p:cBhvr>
                        <p:cTn dur="300"/>
                        <p:tgtEl>
                          <p:spTgt spid="37"/>
                        </p:tgtEl>
                      </p:cBhvr>
                    </p:animEffect>
                    <p:anim calcmode="lin" valueType="num">
                      <p:cBhvr>
                        <p:cTn dur="300" fill="hold"/>
                        <p:tgtEl>
                          <p:spTgt spid="37"/>
                        </p:tgtEl>
                        <p:attrNameLst>
                          <p:attrName>ppt_x</p:attrName>
                        </p:attrNameLst>
                      </p:cBhvr>
                      <p:tavLst>
                        <p:tav tm="0">
                          <p:val>
                            <p:strVal val="#ppt_x"/>
                          </p:val>
                        </p:tav>
                        <p:tav tm="100000">
                          <p:val>
                            <p:strVal val="#ppt_x"/>
                          </p:val>
                        </p:tav>
                      </p:tavLst>
                    </p:anim>
                    <p:anim calcmode="lin" valueType="num">
                      <p:cBhvr>
                        <p:cTn dur="300" fill="hold"/>
                        <p:tgtEl>
                          <p:spTgt spid="37"/>
                        </p:tgtEl>
                        <p:attrNameLst>
                          <p:attrName>ppt_y</p:attrName>
                        </p:attrNameLst>
                      </p:cBhvr>
                      <p:tavLst>
                        <p:tav tm="0">
                          <p:val>
                            <p:strVal val="#ppt_y+.1"/>
                          </p:val>
                        </p:tav>
                        <p:tav tm="100000">
                          <p:val>
                            <p:strVal val="#ppt_y"/>
                          </p:val>
                        </p:tav>
                      </p:tavLst>
                    </p:anim>
                  </p:childTnLst>
                </p:cTn>
              </p:par>
            </p:tnLst>
          </p:tmpl>
        </p:tmplLst>
      </p:bldP>
      <p:bldP spid="38" grpId="0" build="p">
        <p:tmplLst>
          <p:tmpl lvl="1">
            <p:tnLst>
              <p:par>
                <p:cTn presetID="42" presetClass="entr" presetSubtype="0" fill="hold" nodeType="withEffect">
                  <p:stCondLst>
                    <p:cond delay="600"/>
                  </p:stCondLst>
                  <p:childTnLst>
                    <p:set>
                      <p:cBhvr>
                        <p:cTn dur="1" fill="hold">
                          <p:stCondLst>
                            <p:cond delay="0"/>
                          </p:stCondLst>
                        </p:cTn>
                        <p:tgtEl>
                          <p:spTgt spid="38"/>
                        </p:tgtEl>
                        <p:attrNameLst>
                          <p:attrName>style.visibility</p:attrName>
                        </p:attrNameLst>
                      </p:cBhvr>
                      <p:to>
                        <p:strVal val="visible"/>
                      </p:to>
                    </p:set>
                    <p:animEffect transition="in" filter="fade">
                      <p:cBhvr>
                        <p:cTn dur="300"/>
                        <p:tgtEl>
                          <p:spTgt spid="38"/>
                        </p:tgtEl>
                      </p:cBhvr>
                    </p:animEffect>
                    <p:anim calcmode="lin" valueType="num">
                      <p:cBhvr>
                        <p:cTn dur="300" fill="hold"/>
                        <p:tgtEl>
                          <p:spTgt spid="38"/>
                        </p:tgtEl>
                        <p:attrNameLst>
                          <p:attrName>ppt_x</p:attrName>
                        </p:attrNameLst>
                      </p:cBhvr>
                      <p:tavLst>
                        <p:tav tm="0">
                          <p:val>
                            <p:strVal val="#ppt_x"/>
                          </p:val>
                        </p:tav>
                        <p:tav tm="100000">
                          <p:val>
                            <p:strVal val="#ppt_x"/>
                          </p:val>
                        </p:tav>
                      </p:tavLst>
                    </p:anim>
                    <p:anim calcmode="lin" valueType="num">
                      <p:cBhvr>
                        <p:cTn dur="300" fill="hold"/>
                        <p:tgtEl>
                          <p:spTgt spid="38"/>
                        </p:tgtEl>
                        <p:attrNameLst>
                          <p:attrName>ppt_y</p:attrName>
                        </p:attrNameLst>
                      </p:cBhvr>
                      <p:tavLst>
                        <p:tav tm="0">
                          <p:val>
                            <p:strVal val="#ppt_y+.1"/>
                          </p:val>
                        </p:tav>
                        <p:tav tm="100000">
                          <p:val>
                            <p:strVal val="#ppt_y"/>
                          </p:val>
                        </p:tav>
                      </p:tavLst>
                    </p:anim>
                  </p:childTnLst>
                </p:cTn>
              </p:par>
            </p:tnLst>
          </p:tmpl>
        </p:tmplLst>
      </p:bldP>
      <p:bldP spid="39" grpId="0" build="p">
        <p:tmplLst>
          <p:tmpl lvl="1">
            <p:tnLst>
              <p:par>
                <p:cTn presetID="42" presetClass="entr" presetSubtype="0" fill="hold" nodeType="withEffect">
                  <p:stCondLst>
                    <p:cond delay="900"/>
                  </p:stCondLst>
                  <p:childTnLst>
                    <p:set>
                      <p:cBhvr>
                        <p:cTn dur="1" fill="hold">
                          <p:stCondLst>
                            <p:cond delay="0"/>
                          </p:stCondLst>
                        </p:cTn>
                        <p:tgtEl>
                          <p:spTgt spid="39"/>
                        </p:tgtEl>
                        <p:attrNameLst>
                          <p:attrName>style.visibility</p:attrName>
                        </p:attrNameLst>
                      </p:cBhvr>
                      <p:to>
                        <p:strVal val="visible"/>
                      </p:to>
                    </p:set>
                    <p:animEffect transition="in" filter="fade">
                      <p:cBhvr>
                        <p:cTn dur="300"/>
                        <p:tgtEl>
                          <p:spTgt spid="39"/>
                        </p:tgtEl>
                      </p:cBhvr>
                    </p:animEffect>
                    <p:anim calcmode="lin" valueType="num">
                      <p:cBhvr>
                        <p:cTn dur="300" fill="hold"/>
                        <p:tgtEl>
                          <p:spTgt spid="39"/>
                        </p:tgtEl>
                        <p:attrNameLst>
                          <p:attrName>ppt_x</p:attrName>
                        </p:attrNameLst>
                      </p:cBhvr>
                      <p:tavLst>
                        <p:tav tm="0">
                          <p:val>
                            <p:strVal val="#ppt_x"/>
                          </p:val>
                        </p:tav>
                        <p:tav tm="100000">
                          <p:val>
                            <p:strVal val="#ppt_x"/>
                          </p:val>
                        </p:tav>
                      </p:tavLst>
                    </p:anim>
                    <p:anim calcmode="lin" valueType="num">
                      <p:cBhvr>
                        <p:cTn dur="300" fill="hold"/>
                        <p:tgtEl>
                          <p:spTgt spid="39"/>
                        </p:tgtEl>
                        <p:attrNameLst>
                          <p:attrName>ppt_y</p:attrName>
                        </p:attrNameLst>
                      </p:cBhvr>
                      <p:tavLst>
                        <p:tav tm="0">
                          <p:val>
                            <p:strVal val="#ppt_y+.1"/>
                          </p:val>
                        </p:tav>
                        <p:tav tm="100000">
                          <p:val>
                            <p:strVal val="#ppt_y"/>
                          </p:val>
                        </p:tav>
                      </p:tavLst>
                    </p:anim>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7" name="Текст 16"/>
          <p:cNvSpPr>
            <a:spLocks noGrp="1"/>
          </p:cNvSpPr>
          <p:nvPr>
            <p:ph type="body" idx="1"/>
          </p:nvPr>
        </p:nvSpPr>
        <p:spPr>
          <a:xfrm>
            <a:off x="1282170" y="3898651"/>
            <a:ext cx="15772407" cy="5367887"/>
          </a:xfrm>
          <a:prstGeom prst="rect">
            <a:avLst/>
          </a:prstGeom>
        </p:spPr>
        <p:txBody>
          <a:bodyPr vert="horz" lIns="0" tIns="0" rIns="0" bIns="0" rtlCol="0">
            <a:normAutofit/>
          </a:bodyPr>
          <a:lstStyle/>
          <a:p>
            <a:pPr lvl="1"/>
            <a:r>
              <a:rPr lang="en-US" dirty="0"/>
              <a:t>Text</a:t>
            </a:r>
          </a:p>
          <a:p>
            <a:pPr lvl="3"/>
            <a:r>
              <a:rPr lang="en-US" dirty="0"/>
              <a:t>Text</a:t>
            </a:r>
          </a:p>
          <a:p>
            <a:pPr lvl="4"/>
            <a:r>
              <a:rPr lang="en-US" dirty="0"/>
              <a:t>Text</a:t>
            </a:r>
          </a:p>
          <a:p>
            <a:pPr marL="0" marR="0" lvl="0" indent="0" algn="l" defTabSz="1360314" rtl="0" eaLnBrk="1" fontAlgn="auto" latinLnBrk="0" hangingPunct="1">
              <a:lnSpc>
                <a:spcPct val="150000"/>
              </a:lnSpc>
              <a:spcBef>
                <a:spcPts val="744"/>
              </a:spcBef>
              <a:spcAft>
                <a:spcPts val="0"/>
              </a:spcAft>
              <a:buClrTx/>
              <a:buSzPct val="100000"/>
              <a:buFontTx/>
              <a:buNone/>
              <a:tabLst/>
              <a:defRPr/>
            </a:pPr>
            <a:r>
              <a:rPr lang="en-US" dirty="0"/>
              <a:t>Text</a:t>
            </a:r>
          </a:p>
          <a:p>
            <a:pPr lvl="5"/>
            <a:r>
              <a:rPr lang="en-US" dirty="0"/>
              <a:t>Text</a:t>
            </a:r>
          </a:p>
          <a:p>
            <a:pPr lvl="6"/>
            <a:r>
              <a:rPr lang="en-US" dirty="0"/>
              <a:t>Text</a:t>
            </a:r>
          </a:p>
          <a:p>
            <a:pPr lvl="7"/>
            <a:endParaRPr lang="en-US" dirty="0"/>
          </a:p>
        </p:txBody>
      </p:sp>
      <p:sp>
        <p:nvSpPr>
          <p:cNvPr id="18" name="Заголовок 17"/>
          <p:cNvSpPr>
            <a:spLocks noGrp="1"/>
          </p:cNvSpPr>
          <p:nvPr>
            <p:ph type="title"/>
          </p:nvPr>
        </p:nvSpPr>
        <p:spPr>
          <a:xfrm>
            <a:off x="1295907" y="1083638"/>
            <a:ext cx="15772407" cy="2436394"/>
          </a:xfrm>
          <a:prstGeom prst="rect">
            <a:avLst/>
          </a:prstGeom>
        </p:spPr>
        <p:txBody>
          <a:bodyPr vert="horz" lIns="0" tIns="0" rIns="0" bIns="0" rtlCol="0" anchor="ctr">
            <a:noAutofit/>
          </a:bodyPr>
          <a:lstStyle/>
          <a:p>
            <a:r>
              <a:rPr lang="en-US" dirty="0"/>
              <a:t>Title</a:t>
            </a:r>
          </a:p>
        </p:txBody>
      </p:sp>
      <p:sp>
        <p:nvSpPr>
          <p:cNvPr id="4" name="Текст 7"/>
          <p:cNvSpPr txBox="1">
            <a:spLocks/>
          </p:cNvSpPr>
          <p:nvPr userDrawn="1"/>
        </p:nvSpPr>
        <p:spPr>
          <a:xfrm>
            <a:off x="14062668" y="268696"/>
            <a:ext cx="2641800" cy="543009"/>
          </a:xfrm>
          <a:prstGeom prst="rect">
            <a:avLst/>
          </a:prstGeom>
        </p:spPr>
        <p:txBody>
          <a:bodyPr lIns="0" tIns="0" rIns="0" bIns="0" anchor="ctr" anchorCtr="0">
            <a:noAutofit/>
          </a:bodyPr>
          <a:lstStyle>
            <a:lvl1pPr marL="0" marR="0" indent="0" algn="r" defTabSz="906876" rtl="0" eaLnBrk="1" fontAlgn="auto" latinLnBrk="0" hangingPunct="1">
              <a:lnSpc>
                <a:spcPct val="100000"/>
              </a:lnSpc>
              <a:spcBef>
                <a:spcPts val="496"/>
              </a:spcBef>
              <a:spcAft>
                <a:spcPts val="0"/>
              </a:spcAft>
              <a:buClrTx/>
              <a:buSzPct val="100000"/>
              <a:buFontTx/>
              <a:buNone/>
              <a:tabLst/>
              <a:defRPr sz="800" b="0" kern="1200" baseline="0">
                <a:solidFill>
                  <a:schemeClr val="tx1">
                    <a:alpha val="50000"/>
                  </a:schemeClr>
                </a:solidFill>
                <a:latin typeface="Montserrat" panose="02000505000000020004" pitchFamily="2" charset="0"/>
                <a:ea typeface="+mn-ea"/>
                <a:cs typeface="+mn-cs"/>
              </a:defRPr>
            </a:lvl1pPr>
            <a:lvl2pPr marL="0" indent="0" algn="ctr" defTabSz="447247" rtl="0" eaLnBrk="1" latinLnBrk="0" hangingPunct="1">
              <a:lnSpc>
                <a:spcPct val="100000"/>
              </a:lnSpc>
              <a:spcBef>
                <a:spcPts val="496"/>
              </a:spcBef>
              <a:buSzPct val="100000"/>
              <a:buFontTx/>
              <a:buNone/>
              <a:defRPr sz="2800" b="1" kern="1200" baseline="0">
                <a:solidFill>
                  <a:schemeClr val="tx1"/>
                </a:solidFill>
                <a:latin typeface="+mj-lt"/>
                <a:ea typeface="Open Sans" panose="020B0606030504020204" pitchFamily="34" charset="0"/>
                <a:cs typeface="Open Sans" panose="020B0606030504020204" pitchFamily="34" charset="0"/>
              </a:defRPr>
            </a:lvl2pPr>
            <a:lvl3pPr marL="0" indent="0" algn="ctr" defTabSz="447247" rtl="0" eaLnBrk="1" latinLnBrk="0" hangingPunct="1">
              <a:lnSpc>
                <a:spcPct val="150000"/>
              </a:lnSpc>
              <a:spcBef>
                <a:spcPts val="496"/>
              </a:spcBef>
              <a:buSzPct val="100000"/>
              <a:buFontTx/>
              <a:buNone/>
              <a:defRPr sz="1003" kern="1200" baseline="0">
                <a:solidFill>
                  <a:schemeClr val="tx1">
                    <a:lumMod val="95000"/>
                    <a:lumOff val="5000"/>
                  </a:schemeClr>
                </a:solidFill>
                <a:latin typeface="+mn-lt"/>
                <a:ea typeface="+mn-ea"/>
                <a:cs typeface="+mn-cs"/>
              </a:defRPr>
            </a:lvl3pPr>
            <a:lvl4pPr marL="0" indent="0" algn="ctr" defTabSz="906876" rtl="0" eaLnBrk="1" latinLnBrk="0" hangingPunct="1">
              <a:lnSpc>
                <a:spcPct val="150000"/>
              </a:lnSpc>
              <a:spcBef>
                <a:spcPts val="496"/>
              </a:spcBef>
              <a:buSzPct val="100000"/>
              <a:buFontTx/>
              <a:buNone/>
              <a:defRPr sz="1800" b="1" kern="1200">
                <a:solidFill>
                  <a:schemeClr val="tx1"/>
                </a:solidFill>
                <a:latin typeface="+mj-lt"/>
                <a:ea typeface="Open Sans" panose="020B0606030504020204" pitchFamily="34" charset="0"/>
                <a:cs typeface="Open Sans" panose="020B0606030504020204" pitchFamily="34" charset="0"/>
              </a:defRPr>
            </a:lvl4pPr>
            <a:lvl5pPr marL="0" indent="0" algn="ctr" defTabSz="906876" rtl="0" eaLnBrk="1" latinLnBrk="0" hangingPunct="1">
              <a:lnSpc>
                <a:spcPct val="100000"/>
              </a:lnSpc>
              <a:spcBef>
                <a:spcPts val="496"/>
              </a:spcBef>
              <a:buSzPct val="100000"/>
              <a:buFontTx/>
              <a:buNone/>
              <a:defRPr sz="1200" b="1" kern="1200" baseline="0">
                <a:solidFill>
                  <a:schemeClr val="tx1"/>
                </a:solidFill>
                <a:latin typeface="+mj-lt"/>
                <a:ea typeface="Open Sans" panose="020B0606030504020204" pitchFamily="34" charset="0"/>
                <a:cs typeface="Open Sans" panose="020B0606030504020204" pitchFamily="34" charset="0"/>
              </a:defRPr>
            </a:lvl5pPr>
            <a:lvl6pPr marL="0" indent="0" algn="l" defTabSz="906876" rtl="0" eaLnBrk="1" latinLnBrk="0" hangingPunct="1">
              <a:lnSpc>
                <a:spcPct val="100000"/>
              </a:lnSpc>
              <a:spcBef>
                <a:spcPts val="496"/>
              </a:spcBef>
              <a:buFontTx/>
              <a:buNone/>
              <a:defRPr sz="900" b="0" kern="1200">
                <a:solidFill>
                  <a:schemeClr val="tx1">
                    <a:alpha val="70000"/>
                  </a:schemeClr>
                </a:solidFill>
                <a:latin typeface="+mn-lt"/>
                <a:ea typeface="+mn-ea"/>
                <a:cs typeface="+mn-cs"/>
              </a:defRPr>
            </a:lvl6pPr>
            <a:lvl7pPr marL="0" indent="0" algn="l" defTabSz="906876" rtl="0" eaLnBrk="1" latinLnBrk="0" hangingPunct="1">
              <a:lnSpc>
                <a:spcPct val="100000"/>
              </a:lnSpc>
              <a:spcBef>
                <a:spcPts val="496"/>
              </a:spcBef>
              <a:buFontTx/>
              <a:buNone/>
              <a:defRPr sz="800" b="0" kern="1200" baseline="0">
                <a:solidFill>
                  <a:schemeClr val="tx1">
                    <a:alpha val="50000"/>
                  </a:schemeClr>
                </a:solidFill>
                <a:latin typeface="+mn-lt"/>
                <a:ea typeface="+mn-ea"/>
                <a:cs typeface="+mn-cs"/>
              </a:defRPr>
            </a:lvl7pPr>
            <a:lvl8pPr marL="0" marR="0" indent="0" algn="l" defTabSz="906876" rtl="0" eaLnBrk="1" fontAlgn="auto" latinLnBrk="0" hangingPunct="1">
              <a:lnSpc>
                <a:spcPct val="90000"/>
              </a:lnSpc>
              <a:spcBef>
                <a:spcPts val="496"/>
              </a:spcBef>
              <a:spcAft>
                <a:spcPts val="0"/>
              </a:spcAft>
              <a:buClrTx/>
              <a:buSzTx/>
              <a:buFontTx/>
              <a:buNone/>
              <a:tabLst/>
              <a:defRPr sz="802" b="1" kern="1200">
                <a:solidFill>
                  <a:schemeClr val="tx1">
                    <a:lumMod val="75000"/>
                    <a:lumOff val="25000"/>
                  </a:schemeClr>
                </a:solidFill>
                <a:latin typeface="+mn-lt"/>
                <a:ea typeface="+mn-ea"/>
                <a:cs typeface="+mn-cs"/>
              </a:defRPr>
            </a:lvl8pPr>
            <a:lvl9pPr marL="179058" indent="0" algn="l" defTabSz="906876" rtl="0" eaLnBrk="1" latinLnBrk="0" hangingPunct="1">
              <a:lnSpc>
                <a:spcPct val="90000"/>
              </a:lnSpc>
              <a:spcBef>
                <a:spcPts val="496"/>
              </a:spcBef>
              <a:buFont typeface="Arial" panose="020B0604020202020204" pitchFamily="34" charset="0"/>
              <a:buNone/>
              <a:defRPr sz="1785" kern="1200">
                <a:solidFill>
                  <a:schemeClr val="tx1"/>
                </a:solidFill>
                <a:latin typeface="+mn-lt"/>
                <a:ea typeface="+mn-ea"/>
                <a:cs typeface="+mn-cs"/>
              </a:defRPr>
            </a:lvl9pPr>
          </a:lstStyle>
          <a:p>
            <a:r>
              <a:rPr lang="en-US" sz="1200" dirty="0"/>
              <a:t>www.yourcompany.com</a:t>
            </a:r>
          </a:p>
        </p:txBody>
      </p:sp>
      <p:sp>
        <p:nvSpPr>
          <p:cNvPr id="5" name="Текст 7"/>
          <p:cNvSpPr txBox="1">
            <a:spLocks/>
          </p:cNvSpPr>
          <p:nvPr userDrawn="1"/>
        </p:nvSpPr>
        <p:spPr>
          <a:xfrm>
            <a:off x="502445" y="269123"/>
            <a:ext cx="2159793" cy="543009"/>
          </a:xfrm>
          <a:prstGeom prst="rect">
            <a:avLst/>
          </a:prstGeom>
        </p:spPr>
        <p:txBody>
          <a:bodyPr lIns="0" tIns="0" rIns="0" bIns="0" anchor="ctr" anchorCtr="0">
            <a:noAutofit/>
          </a:bodyPr>
          <a:lstStyle>
            <a:lvl1pPr marL="0" marR="0" indent="0" algn="l" defTabSz="906876" rtl="0" eaLnBrk="1" fontAlgn="auto" latinLnBrk="0" hangingPunct="1">
              <a:lnSpc>
                <a:spcPct val="100000"/>
              </a:lnSpc>
              <a:spcBef>
                <a:spcPts val="496"/>
              </a:spcBef>
              <a:spcAft>
                <a:spcPts val="0"/>
              </a:spcAft>
              <a:buClrTx/>
              <a:buSzPct val="100000"/>
              <a:buFontTx/>
              <a:buNone/>
              <a:tabLst/>
              <a:defRPr sz="800" b="0" kern="1200" spc="300" baseline="0">
                <a:solidFill>
                  <a:schemeClr val="tx1">
                    <a:alpha val="80000"/>
                  </a:schemeClr>
                </a:solidFill>
                <a:latin typeface="+mj-lt"/>
                <a:ea typeface="+mn-ea"/>
                <a:cs typeface="+mn-cs"/>
              </a:defRPr>
            </a:lvl1pPr>
            <a:lvl2pPr marL="0" indent="0" algn="ctr" defTabSz="447247" rtl="0" eaLnBrk="1" latinLnBrk="0" hangingPunct="1">
              <a:lnSpc>
                <a:spcPct val="100000"/>
              </a:lnSpc>
              <a:spcBef>
                <a:spcPts val="496"/>
              </a:spcBef>
              <a:buSzPct val="100000"/>
              <a:buFontTx/>
              <a:buNone/>
              <a:defRPr sz="2800" b="1" kern="1200" baseline="0">
                <a:solidFill>
                  <a:schemeClr val="tx1"/>
                </a:solidFill>
                <a:latin typeface="+mj-lt"/>
                <a:ea typeface="Open Sans" panose="020B0606030504020204" pitchFamily="34" charset="0"/>
                <a:cs typeface="Open Sans" panose="020B0606030504020204" pitchFamily="34" charset="0"/>
              </a:defRPr>
            </a:lvl2pPr>
            <a:lvl3pPr marL="0" indent="0" algn="ctr" defTabSz="447247" rtl="0" eaLnBrk="1" latinLnBrk="0" hangingPunct="1">
              <a:lnSpc>
                <a:spcPct val="150000"/>
              </a:lnSpc>
              <a:spcBef>
                <a:spcPts val="496"/>
              </a:spcBef>
              <a:buSzPct val="100000"/>
              <a:buFontTx/>
              <a:buNone/>
              <a:defRPr sz="1003" kern="1200" baseline="0">
                <a:solidFill>
                  <a:schemeClr val="tx1">
                    <a:lumMod val="95000"/>
                    <a:lumOff val="5000"/>
                  </a:schemeClr>
                </a:solidFill>
                <a:latin typeface="+mn-lt"/>
                <a:ea typeface="+mn-ea"/>
                <a:cs typeface="+mn-cs"/>
              </a:defRPr>
            </a:lvl3pPr>
            <a:lvl4pPr marL="0" indent="0" algn="ctr" defTabSz="906876" rtl="0" eaLnBrk="1" latinLnBrk="0" hangingPunct="1">
              <a:lnSpc>
                <a:spcPct val="150000"/>
              </a:lnSpc>
              <a:spcBef>
                <a:spcPts val="496"/>
              </a:spcBef>
              <a:buSzPct val="100000"/>
              <a:buFontTx/>
              <a:buNone/>
              <a:defRPr sz="1800" b="1" kern="1200">
                <a:solidFill>
                  <a:schemeClr val="tx1"/>
                </a:solidFill>
                <a:latin typeface="+mj-lt"/>
                <a:ea typeface="Open Sans" panose="020B0606030504020204" pitchFamily="34" charset="0"/>
                <a:cs typeface="Open Sans" panose="020B0606030504020204" pitchFamily="34" charset="0"/>
              </a:defRPr>
            </a:lvl4pPr>
            <a:lvl5pPr marL="0" indent="0" algn="ctr" defTabSz="906876" rtl="0" eaLnBrk="1" latinLnBrk="0" hangingPunct="1">
              <a:lnSpc>
                <a:spcPct val="100000"/>
              </a:lnSpc>
              <a:spcBef>
                <a:spcPts val="496"/>
              </a:spcBef>
              <a:buSzPct val="100000"/>
              <a:buFontTx/>
              <a:buNone/>
              <a:defRPr sz="1200" b="1" kern="1200" baseline="0">
                <a:solidFill>
                  <a:schemeClr val="tx1"/>
                </a:solidFill>
                <a:latin typeface="+mj-lt"/>
                <a:ea typeface="Open Sans" panose="020B0606030504020204" pitchFamily="34" charset="0"/>
                <a:cs typeface="Open Sans" panose="020B0606030504020204" pitchFamily="34" charset="0"/>
              </a:defRPr>
            </a:lvl5pPr>
            <a:lvl6pPr marL="0" indent="0" algn="l" defTabSz="906876" rtl="0" eaLnBrk="1" latinLnBrk="0" hangingPunct="1">
              <a:lnSpc>
                <a:spcPct val="100000"/>
              </a:lnSpc>
              <a:spcBef>
                <a:spcPts val="496"/>
              </a:spcBef>
              <a:buFontTx/>
              <a:buNone/>
              <a:defRPr sz="900" b="0" kern="1200">
                <a:solidFill>
                  <a:schemeClr val="tx1">
                    <a:alpha val="70000"/>
                  </a:schemeClr>
                </a:solidFill>
                <a:latin typeface="+mn-lt"/>
                <a:ea typeface="+mn-ea"/>
                <a:cs typeface="+mn-cs"/>
              </a:defRPr>
            </a:lvl6pPr>
            <a:lvl7pPr marL="0" indent="0" algn="l" defTabSz="906876" rtl="0" eaLnBrk="1" latinLnBrk="0" hangingPunct="1">
              <a:lnSpc>
                <a:spcPct val="100000"/>
              </a:lnSpc>
              <a:spcBef>
                <a:spcPts val="496"/>
              </a:spcBef>
              <a:buFontTx/>
              <a:buNone/>
              <a:defRPr sz="800" b="0" kern="1200" baseline="0">
                <a:solidFill>
                  <a:schemeClr val="tx1">
                    <a:alpha val="50000"/>
                  </a:schemeClr>
                </a:solidFill>
                <a:latin typeface="+mn-lt"/>
                <a:ea typeface="+mn-ea"/>
                <a:cs typeface="+mn-cs"/>
              </a:defRPr>
            </a:lvl7pPr>
            <a:lvl8pPr marL="0" marR="0" indent="0" algn="l" defTabSz="906876" rtl="0" eaLnBrk="1" fontAlgn="auto" latinLnBrk="0" hangingPunct="1">
              <a:lnSpc>
                <a:spcPct val="90000"/>
              </a:lnSpc>
              <a:spcBef>
                <a:spcPts val="496"/>
              </a:spcBef>
              <a:spcAft>
                <a:spcPts val="0"/>
              </a:spcAft>
              <a:buClrTx/>
              <a:buSzTx/>
              <a:buFontTx/>
              <a:buNone/>
              <a:tabLst/>
              <a:defRPr sz="802" b="1" kern="1200">
                <a:solidFill>
                  <a:schemeClr val="tx1">
                    <a:lumMod val="75000"/>
                    <a:lumOff val="25000"/>
                  </a:schemeClr>
                </a:solidFill>
                <a:latin typeface="+mn-lt"/>
                <a:ea typeface="+mn-ea"/>
                <a:cs typeface="+mn-cs"/>
              </a:defRPr>
            </a:lvl8pPr>
            <a:lvl9pPr marL="179058" indent="0" algn="l" defTabSz="906876" rtl="0" eaLnBrk="1" latinLnBrk="0" hangingPunct="1">
              <a:lnSpc>
                <a:spcPct val="90000"/>
              </a:lnSpc>
              <a:spcBef>
                <a:spcPts val="496"/>
              </a:spcBef>
              <a:buFont typeface="Arial" panose="020B0604020202020204" pitchFamily="34" charset="0"/>
              <a:buNone/>
              <a:defRPr sz="1785" kern="1200">
                <a:solidFill>
                  <a:schemeClr val="tx1"/>
                </a:solidFill>
                <a:latin typeface="+mn-lt"/>
                <a:ea typeface="+mn-ea"/>
                <a:cs typeface="+mn-cs"/>
              </a:defRPr>
            </a:lvl9pPr>
          </a:lstStyle>
          <a:p>
            <a:r>
              <a:rPr lang="en-US" sz="1200" b="1"/>
              <a:t>ALTEZZA</a:t>
            </a:r>
            <a:endParaRPr lang="en-US" sz="1200" b="1" dirty="0"/>
          </a:p>
        </p:txBody>
      </p:sp>
      <p:cxnSp>
        <p:nvCxnSpPr>
          <p:cNvPr id="11" name="Прямая соединительная линия 31"/>
          <p:cNvCxnSpPr/>
          <p:nvPr userDrawn="1"/>
        </p:nvCxnSpPr>
        <p:spPr>
          <a:xfrm flipV="1">
            <a:off x="17945100" y="2382"/>
            <a:ext cx="342900" cy="342953"/>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0112243"/>
      </p:ext>
    </p:extLst>
  </p:cSld>
  <p:clrMap bg1="lt1" tx1="dk1" bg2="lt2" tx2="dk2" accent1="accent1" accent2="accent2" accent3="accent3" accent4="accent4" accent5="accent5" accent6="accent6" hlink="hlink" folHlink="folHlink"/>
  <p:sldLayoutIdLst>
    <p:sldLayoutId id="2147484077" r:id="rId1"/>
    <p:sldLayoutId id="2147484084" r:id="rId2"/>
    <p:sldLayoutId id="2147484185" r:id="rId3"/>
    <p:sldLayoutId id="2147484138" r:id="rId4"/>
    <p:sldLayoutId id="2147484142" r:id="rId5"/>
    <p:sldLayoutId id="2147484143" r:id="rId6"/>
    <p:sldLayoutId id="2147484147" r:id="rId7"/>
    <p:sldLayoutId id="2147484155" r:id="rId8"/>
    <p:sldLayoutId id="2147484161" r:id="rId9"/>
    <p:sldLayoutId id="2147484171" r:id="rId10"/>
    <p:sldLayoutId id="2147484173" r:id="rId11"/>
  </p:sldLayoutIdLst>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hf hdr="0" ftr="0" dt="0"/>
  <p:txStyles>
    <p:titleStyle>
      <a:lvl1pPr algn="l" defTabSz="1360314" rtl="0" eaLnBrk="1" latinLnBrk="0" hangingPunct="1">
        <a:lnSpc>
          <a:spcPct val="90000"/>
        </a:lnSpc>
        <a:spcBef>
          <a:spcPct val="0"/>
        </a:spcBef>
        <a:buNone/>
        <a:defRPr sz="8100" b="1" kern="1200">
          <a:solidFill>
            <a:schemeClr val="tx1"/>
          </a:solidFill>
          <a:latin typeface="+mj-lt"/>
          <a:ea typeface="+mj-ea"/>
          <a:cs typeface="+mj-cs"/>
        </a:defRPr>
      </a:lvl1pPr>
    </p:titleStyle>
    <p:bodyStyle>
      <a:lvl1pPr marL="0" marR="0" indent="0" algn="l" defTabSz="1360314" rtl="0" eaLnBrk="1" fontAlgn="auto" latinLnBrk="0" hangingPunct="1">
        <a:lnSpc>
          <a:spcPct val="100000"/>
        </a:lnSpc>
        <a:spcBef>
          <a:spcPts val="744"/>
        </a:spcBef>
        <a:spcAft>
          <a:spcPts val="0"/>
        </a:spcAft>
        <a:buClrTx/>
        <a:buSzPct val="100000"/>
        <a:buFontTx/>
        <a:buNone/>
        <a:tabLst/>
        <a:defRPr sz="1500" b="0" kern="1200">
          <a:solidFill>
            <a:schemeClr val="tx1"/>
          </a:solidFill>
          <a:latin typeface="+mn-lt"/>
          <a:ea typeface="+mn-ea"/>
          <a:cs typeface="+mn-cs"/>
        </a:defRPr>
      </a:lvl1pPr>
      <a:lvl2pPr marL="0" indent="0" algn="l" defTabSz="670871" rtl="0" eaLnBrk="1" latinLnBrk="0" hangingPunct="1">
        <a:lnSpc>
          <a:spcPct val="100000"/>
        </a:lnSpc>
        <a:spcBef>
          <a:spcPts val="744"/>
        </a:spcBef>
        <a:buSzPct val="100000"/>
        <a:buFontTx/>
        <a:buNone/>
        <a:defRPr sz="4200" b="1" kern="1200" baseline="0">
          <a:solidFill>
            <a:schemeClr val="tx1"/>
          </a:solidFill>
          <a:latin typeface="+mj-lt"/>
          <a:ea typeface="Open Sans" panose="020B0606030504020204" pitchFamily="34" charset="0"/>
          <a:cs typeface="Open Sans" panose="020B0606030504020204" pitchFamily="34" charset="0"/>
        </a:defRPr>
      </a:lvl2pPr>
      <a:lvl3pPr marL="0" indent="0" algn="l" defTabSz="670871" rtl="0" eaLnBrk="1" latinLnBrk="0" hangingPunct="1">
        <a:lnSpc>
          <a:spcPct val="150000"/>
        </a:lnSpc>
        <a:spcBef>
          <a:spcPts val="744"/>
        </a:spcBef>
        <a:buSzPct val="100000"/>
        <a:buFontTx/>
        <a:buNone/>
        <a:defRPr sz="1505" kern="1200" baseline="0">
          <a:solidFill>
            <a:schemeClr val="tx1">
              <a:lumMod val="95000"/>
              <a:lumOff val="5000"/>
            </a:schemeClr>
          </a:solidFill>
          <a:latin typeface="+mn-lt"/>
          <a:ea typeface="+mn-ea"/>
          <a:cs typeface="+mn-cs"/>
        </a:defRPr>
      </a:lvl3pPr>
      <a:lvl4pPr marL="0" indent="0" algn="l" defTabSz="1360314" rtl="0" eaLnBrk="1" latinLnBrk="0" hangingPunct="1">
        <a:lnSpc>
          <a:spcPct val="100000"/>
        </a:lnSpc>
        <a:spcBef>
          <a:spcPts val="744"/>
        </a:spcBef>
        <a:buSzPct val="100000"/>
        <a:buFontTx/>
        <a:buNone/>
        <a:defRPr sz="2700" b="1" kern="1200">
          <a:solidFill>
            <a:schemeClr val="tx1"/>
          </a:solidFill>
          <a:latin typeface="+mj-lt"/>
          <a:ea typeface="Open Sans" panose="020B0606030504020204" pitchFamily="34" charset="0"/>
          <a:cs typeface="Open Sans" panose="020B0606030504020204" pitchFamily="34" charset="0"/>
        </a:defRPr>
      </a:lvl4pPr>
      <a:lvl5pPr marL="0" indent="0" algn="l" defTabSz="1360314" rtl="0" eaLnBrk="1" latinLnBrk="0" hangingPunct="1">
        <a:lnSpc>
          <a:spcPct val="100000"/>
        </a:lnSpc>
        <a:spcBef>
          <a:spcPts val="744"/>
        </a:spcBef>
        <a:buSzPct val="100000"/>
        <a:buFontTx/>
        <a:buNone/>
        <a:defRPr sz="1800" b="1" kern="1200" baseline="0">
          <a:solidFill>
            <a:schemeClr val="tx1"/>
          </a:solidFill>
          <a:latin typeface="+mj-lt"/>
          <a:ea typeface="Open Sans" panose="020B0606030504020204" pitchFamily="34" charset="0"/>
          <a:cs typeface="Open Sans" panose="020B0606030504020204" pitchFamily="34" charset="0"/>
        </a:defRPr>
      </a:lvl5pPr>
      <a:lvl6pPr marL="0" indent="0" algn="l" defTabSz="1360314" rtl="0" eaLnBrk="1" latinLnBrk="0" hangingPunct="1">
        <a:lnSpc>
          <a:spcPct val="100000"/>
        </a:lnSpc>
        <a:spcBef>
          <a:spcPts val="744"/>
        </a:spcBef>
        <a:buFontTx/>
        <a:buNone/>
        <a:defRPr sz="1350" b="0" kern="1200">
          <a:solidFill>
            <a:schemeClr val="tx1">
              <a:alpha val="70000"/>
            </a:schemeClr>
          </a:solidFill>
          <a:latin typeface="+mn-lt"/>
          <a:ea typeface="+mn-ea"/>
          <a:cs typeface="+mn-cs"/>
        </a:defRPr>
      </a:lvl6pPr>
      <a:lvl7pPr marL="0" indent="0" algn="l" defTabSz="1360314" rtl="0" eaLnBrk="1" latinLnBrk="0" hangingPunct="1">
        <a:lnSpc>
          <a:spcPct val="100000"/>
        </a:lnSpc>
        <a:spcBef>
          <a:spcPts val="744"/>
        </a:spcBef>
        <a:buFontTx/>
        <a:buNone/>
        <a:defRPr sz="1200" b="0" kern="1200" baseline="0">
          <a:solidFill>
            <a:schemeClr val="tx1">
              <a:alpha val="50000"/>
            </a:schemeClr>
          </a:solidFill>
          <a:latin typeface="+mn-lt"/>
          <a:ea typeface="+mn-ea"/>
          <a:cs typeface="+mn-cs"/>
        </a:defRPr>
      </a:lvl7pPr>
      <a:lvl8pPr marL="0" marR="0" indent="0" algn="l" defTabSz="1360314" rtl="0" eaLnBrk="1" fontAlgn="auto" latinLnBrk="0" hangingPunct="1">
        <a:lnSpc>
          <a:spcPct val="90000"/>
        </a:lnSpc>
        <a:spcBef>
          <a:spcPts val="744"/>
        </a:spcBef>
        <a:spcAft>
          <a:spcPts val="0"/>
        </a:spcAft>
        <a:buClrTx/>
        <a:buSzTx/>
        <a:buFontTx/>
        <a:buNone/>
        <a:tabLst/>
        <a:defRPr sz="1203" b="1" kern="1200">
          <a:solidFill>
            <a:schemeClr val="tx1">
              <a:lumMod val="75000"/>
              <a:lumOff val="25000"/>
            </a:schemeClr>
          </a:solidFill>
          <a:latin typeface="+mn-lt"/>
          <a:ea typeface="+mn-ea"/>
          <a:cs typeface="+mn-cs"/>
        </a:defRPr>
      </a:lvl8pPr>
      <a:lvl9pPr marL="268587" indent="0" algn="l" defTabSz="1360314" rtl="0" eaLnBrk="1" latinLnBrk="0" hangingPunct="1">
        <a:lnSpc>
          <a:spcPct val="90000"/>
        </a:lnSpc>
        <a:spcBef>
          <a:spcPts val="744"/>
        </a:spcBef>
        <a:buFont typeface="Arial" panose="020B0604020202020204" pitchFamily="34" charset="0"/>
        <a:buNone/>
        <a:defRPr sz="2678" kern="1200">
          <a:solidFill>
            <a:schemeClr val="tx1"/>
          </a:solidFill>
          <a:latin typeface="+mn-lt"/>
          <a:ea typeface="+mn-ea"/>
          <a:cs typeface="+mn-cs"/>
        </a:defRPr>
      </a:lvl9pPr>
    </p:bodyStyle>
    <p:otherStyle>
      <a:defPPr>
        <a:defRPr lang="en-US"/>
      </a:defPPr>
      <a:lvl1pPr marL="0" algn="l" defTabSz="1360314" rtl="0" eaLnBrk="1" latinLnBrk="0" hangingPunct="1">
        <a:defRPr sz="2678" kern="1200">
          <a:solidFill>
            <a:schemeClr val="tx1"/>
          </a:solidFill>
          <a:latin typeface="+mn-lt"/>
          <a:ea typeface="+mn-ea"/>
          <a:cs typeface="+mn-cs"/>
        </a:defRPr>
      </a:lvl1pPr>
      <a:lvl2pPr marL="680157" algn="l" defTabSz="1360314" rtl="0" eaLnBrk="1" latinLnBrk="0" hangingPunct="1">
        <a:defRPr sz="2678" kern="1200">
          <a:solidFill>
            <a:schemeClr val="tx1"/>
          </a:solidFill>
          <a:latin typeface="+mn-lt"/>
          <a:ea typeface="+mn-ea"/>
          <a:cs typeface="+mn-cs"/>
        </a:defRPr>
      </a:lvl2pPr>
      <a:lvl3pPr marL="1360314" algn="l" defTabSz="1360314" rtl="0" eaLnBrk="1" latinLnBrk="0" hangingPunct="1">
        <a:defRPr sz="2678" kern="1200">
          <a:solidFill>
            <a:schemeClr val="tx1"/>
          </a:solidFill>
          <a:latin typeface="+mn-lt"/>
          <a:ea typeface="+mn-ea"/>
          <a:cs typeface="+mn-cs"/>
        </a:defRPr>
      </a:lvl3pPr>
      <a:lvl4pPr marL="2040471" algn="l" defTabSz="1360314" rtl="0" eaLnBrk="1" latinLnBrk="0" hangingPunct="1">
        <a:defRPr sz="2678" kern="1200">
          <a:solidFill>
            <a:schemeClr val="tx1"/>
          </a:solidFill>
          <a:latin typeface="+mn-lt"/>
          <a:ea typeface="+mn-ea"/>
          <a:cs typeface="+mn-cs"/>
        </a:defRPr>
      </a:lvl4pPr>
      <a:lvl5pPr marL="2720630" algn="l" defTabSz="1360314" rtl="0" eaLnBrk="1" latinLnBrk="0" hangingPunct="1">
        <a:defRPr sz="2678" kern="1200">
          <a:solidFill>
            <a:schemeClr val="tx1"/>
          </a:solidFill>
          <a:latin typeface="+mn-lt"/>
          <a:ea typeface="+mn-ea"/>
          <a:cs typeface="+mn-cs"/>
        </a:defRPr>
      </a:lvl5pPr>
      <a:lvl6pPr marL="3400785" algn="l" defTabSz="1360314" rtl="0" eaLnBrk="1" latinLnBrk="0" hangingPunct="1">
        <a:defRPr sz="2678" kern="1200">
          <a:solidFill>
            <a:schemeClr val="tx1"/>
          </a:solidFill>
          <a:latin typeface="+mn-lt"/>
          <a:ea typeface="+mn-ea"/>
          <a:cs typeface="+mn-cs"/>
        </a:defRPr>
      </a:lvl6pPr>
      <a:lvl7pPr marL="4080944" algn="l" defTabSz="1360314" rtl="0" eaLnBrk="1" latinLnBrk="0" hangingPunct="1">
        <a:defRPr sz="2678" kern="1200">
          <a:solidFill>
            <a:schemeClr val="tx1"/>
          </a:solidFill>
          <a:latin typeface="+mn-lt"/>
          <a:ea typeface="+mn-ea"/>
          <a:cs typeface="+mn-cs"/>
        </a:defRPr>
      </a:lvl7pPr>
      <a:lvl8pPr marL="4761101" algn="l" defTabSz="1360314" rtl="0" eaLnBrk="1" latinLnBrk="0" hangingPunct="1">
        <a:defRPr sz="2678" kern="1200">
          <a:solidFill>
            <a:schemeClr val="tx1"/>
          </a:solidFill>
          <a:latin typeface="+mn-lt"/>
          <a:ea typeface="+mn-ea"/>
          <a:cs typeface="+mn-cs"/>
        </a:defRPr>
      </a:lvl8pPr>
      <a:lvl9pPr marL="5441258" algn="l" defTabSz="1360314" rtl="0" eaLnBrk="1" latinLnBrk="0" hangingPunct="1">
        <a:defRPr sz="267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hyperlink" Target="http://wikipedia.org/"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lumMod val="10000"/>
          </a:schemeClr>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4"/>
          </p:nvPr>
        </p:nvSpPr>
        <p:spPr/>
        <p:txBody>
          <a:bodyPr/>
          <a:lstStyle/>
          <a:p>
            <a:fld id="{D8D877B3-D348-4611-9BDB-C5374591D951}" type="slidenum">
              <a:rPr lang="en-US" sz="3200" smtClean="0"/>
              <a:pPr/>
              <a:t>1</a:t>
            </a:fld>
            <a:endParaRPr lang="en-US" sz="3200" dirty="0"/>
          </a:p>
        </p:txBody>
      </p:sp>
      <p:cxnSp>
        <p:nvCxnSpPr>
          <p:cNvPr id="36" name="Прямая соединительная линия 47"/>
          <p:cNvCxnSpPr/>
          <p:nvPr/>
        </p:nvCxnSpPr>
        <p:spPr>
          <a:xfrm flipV="1">
            <a:off x="14393467" y="6649037"/>
            <a:ext cx="1885949" cy="1886241"/>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5" name="Прямая соединительная линия 46"/>
          <p:cNvCxnSpPr/>
          <p:nvPr/>
        </p:nvCxnSpPr>
        <p:spPr>
          <a:xfrm flipV="1">
            <a:off x="3894536" y="-17123"/>
            <a:ext cx="5144293" cy="5145086"/>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3AD4A40-C379-4EE2-8254-925B153B480F}"/>
              </a:ext>
            </a:extLst>
          </p:cNvPr>
          <p:cNvSpPr/>
          <p:nvPr/>
        </p:nvSpPr>
        <p:spPr bwMode="auto">
          <a:xfrm>
            <a:off x="106017" y="269123"/>
            <a:ext cx="1524000" cy="543009"/>
          </a:xfrm>
          <a:prstGeom prst="rect">
            <a:avLst/>
          </a:prstGeom>
          <a:solidFill>
            <a:srgbClr val="2D0601"/>
          </a:solidFill>
          <a:ln>
            <a:solidFill>
              <a:srgbClr val="2D0601"/>
            </a:solidFill>
          </a:ln>
        </p:spPr>
        <p:txBody>
          <a:bodyPr vert="horz" wrap="square" lIns="91440" tIns="45720" rIns="91440" bIns="45720" numCol="1" rtlCol="0" anchor="t" anchorCtr="0" compatLnSpc="1">
            <a:prstTxWarp prst="textNoShape">
              <a:avLst/>
            </a:prstTxWarp>
          </a:bodyPr>
          <a:lstStyle/>
          <a:p>
            <a:pPr algn="ctr"/>
            <a:endParaRPr lang="en-US"/>
          </a:p>
        </p:txBody>
      </p:sp>
      <p:sp>
        <p:nvSpPr>
          <p:cNvPr id="10" name="Rectangle 9">
            <a:extLst>
              <a:ext uri="{FF2B5EF4-FFF2-40B4-BE49-F238E27FC236}">
                <a16:creationId xmlns:a16="http://schemas.microsoft.com/office/drawing/2014/main" id="{034D9A57-3820-4A89-83BD-2EA23CDBBC7A}"/>
              </a:ext>
            </a:extLst>
          </p:cNvPr>
          <p:cNvSpPr/>
          <p:nvPr/>
        </p:nvSpPr>
        <p:spPr bwMode="auto">
          <a:xfrm>
            <a:off x="14908696" y="269123"/>
            <a:ext cx="2014330" cy="543009"/>
          </a:xfrm>
          <a:prstGeom prst="rect">
            <a:avLst/>
          </a:prstGeom>
          <a:solidFill>
            <a:srgbClr val="2D0601"/>
          </a:solidFill>
          <a:ln>
            <a:solidFill>
              <a:srgbClr val="2D0601"/>
            </a:solidFill>
          </a:ln>
        </p:spPr>
        <p:txBody>
          <a:bodyPr vert="horz" wrap="square" lIns="91440" tIns="45720" rIns="91440" bIns="45720" numCol="1" rtlCol="0" anchor="t" anchorCtr="0" compatLnSpc="1">
            <a:prstTxWarp prst="textNoShape">
              <a:avLst/>
            </a:prstTxWarp>
          </a:bodyPr>
          <a:lstStyle/>
          <a:p>
            <a:pPr algn="ctr"/>
            <a:endParaRPr lang="en-US"/>
          </a:p>
        </p:txBody>
      </p:sp>
      <p:sp>
        <p:nvSpPr>
          <p:cNvPr id="16" name="Текст 2">
            <a:extLst>
              <a:ext uri="{FF2B5EF4-FFF2-40B4-BE49-F238E27FC236}">
                <a16:creationId xmlns:a16="http://schemas.microsoft.com/office/drawing/2014/main" id="{BDE62ABC-6084-4ECA-9DF9-A69B2CC88D4B}"/>
              </a:ext>
            </a:extLst>
          </p:cNvPr>
          <p:cNvSpPr txBox="1">
            <a:spLocks/>
          </p:cNvSpPr>
          <p:nvPr/>
        </p:nvSpPr>
        <p:spPr>
          <a:xfrm>
            <a:off x="6293540" y="1827722"/>
            <a:ext cx="10880035" cy="2707897"/>
          </a:xfrm>
          <a:prstGeom prst="rect">
            <a:avLst/>
          </a:prstGeom>
        </p:spPr>
        <p:txBody>
          <a:bodyPr/>
          <a:lstStyle>
            <a:lvl1pPr marL="0" marR="0" indent="0" algn="l" defTabSz="1360314" rtl="0" eaLnBrk="1" fontAlgn="auto" latinLnBrk="0" hangingPunct="1">
              <a:lnSpc>
                <a:spcPct val="100000"/>
              </a:lnSpc>
              <a:spcBef>
                <a:spcPts val="744"/>
              </a:spcBef>
              <a:spcAft>
                <a:spcPts val="0"/>
              </a:spcAft>
              <a:buClrTx/>
              <a:buSzPct val="100000"/>
              <a:buFontTx/>
              <a:buNone/>
              <a:tabLst/>
              <a:defRPr sz="1500" b="0" kern="1200">
                <a:solidFill>
                  <a:schemeClr val="tx1"/>
                </a:solidFill>
                <a:latin typeface="+mn-lt"/>
                <a:ea typeface="+mn-ea"/>
                <a:cs typeface="+mn-cs"/>
              </a:defRPr>
            </a:lvl1pPr>
            <a:lvl2pPr marL="0" indent="0" algn="l" defTabSz="670871" rtl="0" eaLnBrk="1" latinLnBrk="0" hangingPunct="1">
              <a:lnSpc>
                <a:spcPct val="100000"/>
              </a:lnSpc>
              <a:spcBef>
                <a:spcPts val="744"/>
              </a:spcBef>
              <a:buSzPct val="100000"/>
              <a:buFontTx/>
              <a:buNone/>
              <a:defRPr sz="4200" b="1" kern="1200" baseline="0">
                <a:solidFill>
                  <a:schemeClr val="tx1"/>
                </a:solidFill>
                <a:latin typeface="+mj-lt"/>
                <a:ea typeface="Open Sans" panose="020B0606030504020204" pitchFamily="34" charset="0"/>
                <a:cs typeface="Open Sans" panose="020B0606030504020204" pitchFamily="34" charset="0"/>
              </a:defRPr>
            </a:lvl2pPr>
            <a:lvl3pPr marL="0" indent="0" algn="l" defTabSz="670871" rtl="0" eaLnBrk="1" latinLnBrk="0" hangingPunct="1">
              <a:lnSpc>
                <a:spcPct val="150000"/>
              </a:lnSpc>
              <a:spcBef>
                <a:spcPts val="744"/>
              </a:spcBef>
              <a:buSzPct val="100000"/>
              <a:buFontTx/>
              <a:buNone/>
              <a:defRPr sz="1505" kern="1200" baseline="0">
                <a:solidFill>
                  <a:schemeClr val="tx1">
                    <a:lumMod val="95000"/>
                    <a:lumOff val="5000"/>
                  </a:schemeClr>
                </a:solidFill>
                <a:latin typeface="+mn-lt"/>
                <a:ea typeface="+mn-ea"/>
                <a:cs typeface="+mn-cs"/>
              </a:defRPr>
            </a:lvl3pPr>
            <a:lvl4pPr marL="0" indent="0" algn="l" defTabSz="1360314" rtl="0" eaLnBrk="1" latinLnBrk="0" hangingPunct="1">
              <a:lnSpc>
                <a:spcPct val="100000"/>
              </a:lnSpc>
              <a:spcBef>
                <a:spcPts val="744"/>
              </a:spcBef>
              <a:buSzPct val="100000"/>
              <a:buFontTx/>
              <a:buNone/>
              <a:defRPr sz="2700" b="1" kern="1200">
                <a:solidFill>
                  <a:schemeClr val="tx1"/>
                </a:solidFill>
                <a:latin typeface="+mj-lt"/>
                <a:ea typeface="Open Sans" panose="020B0606030504020204" pitchFamily="34" charset="0"/>
                <a:cs typeface="Open Sans" panose="020B0606030504020204" pitchFamily="34" charset="0"/>
              </a:defRPr>
            </a:lvl4pPr>
            <a:lvl5pPr marL="0" indent="0" algn="l" defTabSz="1360314" rtl="0" eaLnBrk="1" latinLnBrk="0" hangingPunct="1">
              <a:lnSpc>
                <a:spcPct val="100000"/>
              </a:lnSpc>
              <a:spcBef>
                <a:spcPts val="744"/>
              </a:spcBef>
              <a:buSzPct val="100000"/>
              <a:buFontTx/>
              <a:buNone/>
              <a:defRPr sz="1800" b="1" kern="1200" baseline="0">
                <a:solidFill>
                  <a:schemeClr val="tx1"/>
                </a:solidFill>
                <a:latin typeface="+mj-lt"/>
                <a:ea typeface="Open Sans" panose="020B0606030504020204" pitchFamily="34" charset="0"/>
                <a:cs typeface="Open Sans" panose="020B0606030504020204" pitchFamily="34" charset="0"/>
              </a:defRPr>
            </a:lvl5pPr>
            <a:lvl6pPr marL="0" indent="0" algn="l" defTabSz="1360314" rtl="0" eaLnBrk="1" latinLnBrk="0" hangingPunct="1">
              <a:lnSpc>
                <a:spcPct val="100000"/>
              </a:lnSpc>
              <a:spcBef>
                <a:spcPts val="744"/>
              </a:spcBef>
              <a:buFontTx/>
              <a:buNone/>
              <a:defRPr sz="1350" b="0" kern="1200">
                <a:solidFill>
                  <a:schemeClr val="tx1">
                    <a:alpha val="70000"/>
                  </a:schemeClr>
                </a:solidFill>
                <a:latin typeface="+mn-lt"/>
                <a:ea typeface="+mn-ea"/>
                <a:cs typeface="+mn-cs"/>
              </a:defRPr>
            </a:lvl6pPr>
            <a:lvl7pPr marL="0" indent="0" algn="l" defTabSz="1360314" rtl="0" eaLnBrk="1" latinLnBrk="0" hangingPunct="1">
              <a:lnSpc>
                <a:spcPct val="100000"/>
              </a:lnSpc>
              <a:spcBef>
                <a:spcPts val="744"/>
              </a:spcBef>
              <a:buFontTx/>
              <a:buNone/>
              <a:defRPr sz="1200" b="0" kern="1200" baseline="0">
                <a:solidFill>
                  <a:schemeClr val="tx1">
                    <a:alpha val="50000"/>
                  </a:schemeClr>
                </a:solidFill>
                <a:latin typeface="+mn-lt"/>
                <a:ea typeface="+mn-ea"/>
                <a:cs typeface="+mn-cs"/>
              </a:defRPr>
            </a:lvl7pPr>
            <a:lvl8pPr marL="0" marR="0" indent="0" algn="l" defTabSz="1360314" rtl="0" eaLnBrk="1" fontAlgn="auto" latinLnBrk="0" hangingPunct="1">
              <a:lnSpc>
                <a:spcPct val="90000"/>
              </a:lnSpc>
              <a:spcBef>
                <a:spcPts val="744"/>
              </a:spcBef>
              <a:spcAft>
                <a:spcPts val="0"/>
              </a:spcAft>
              <a:buClrTx/>
              <a:buSzTx/>
              <a:buFontTx/>
              <a:buNone/>
              <a:tabLst/>
              <a:defRPr sz="1203" b="1" kern="1200">
                <a:solidFill>
                  <a:schemeClr val="tx1">
                    <a:lumMod val="75000"/>
                    <a:lumOff val="25000"/>
                  </a:schemeClr>
                </a:solidFill>
                <a:latin typeface="+mn-lt"/>
                <a:ea typeface="+mn-ea"/>
                <a:cs typeface="+mn-cs"/>
              </a:defRPr>
            </a:lvl8pPr>
            <a:lvl9pPr marL="268587" indent="0" algn="l" defTabSz="1360314" rtl="0" eaLnBrk="1" latinLnBrk="0" hangingPunct="1">
              <a:lnSpc>
                <a:spcPct val="90000"/>
              </a:lnSpc>
              <a:spcBef>
                <a:spcPts val="744"/>
              </a:spcBef>
              <a:buFont typeface="Arial" panose="020B0604020202020204" pitchFamily="34" charset="0"/>
              <a:buNone/>
              <a:defRPr sz="2678" kern="1200">
                <a:solidFill>
                  <a:schemeClr val="tx1"/>
                </a:solidFill>
                <a:latin typeface="+mn-lt"/>
                <a:ea typeface="+mn-ea"/>
                <a:cs typeface="+mn-cs"/>
              </a:defRPr>
            </a:lvl9pPr>
          </a:lstStyle>
          <a:p>
            <a:pPr algn="r" rtl="1"/>
            <a:r>
              <a:rPr lang="fa-IR" sz="8800" dirty="0">
                <a:cs typeface="B Yekan" panose="00000400000000000000" pitchFamily="2" charset="-78"/>
              </a:rPr>
              <a:t>تشخیص چهره با استفاده از شبکه عصبی </a:t>
            </a:r>
            <a:r>
              <a:rPr lang="en-US" sz="8800" dirty="0">
                <a:cs typeface="B Yekan" panose="00000400000000000000" pitchFamily="2" charset="-78"/>
              </a:rPr>
              <a:t>MTCNN</a:t>
            </a:r>
          </a:p>
        </p:txBody>
      </p:sp>
      <p:sp>
        <p:nvSpPr>
          <p:cNvPr id="12" name="TextBox 11">
            <a:extLst>
              <a:ext uri="{FF2B5EF4-FFF2-40B4-BE49-F238E27FC236}">
                <a16:creationId xmlns:a16="http://schemas.microsoft.com/office/drawing/2014/main" id="{0B021ABE-FECF-4E31-8437-E25228D06409}"/>
              </a:ext>
            </a:extLst>
          </p:cNvPr>
          <p:cNvSpPr txBox="1"/>
          <p:nvPr/>
        </p:nvSpPr>
        <p:spPr>
          <a:xfrm>
            <a:off x="8732423" y="5752970"/>
            <a:ext cx="5426765" cy="1338828"/>
          </a:xfrm>
          <a:prstGeom prst="rect">
            <a:avLst/>
          </a:prstGeom>
          <a:noFill/>
        </p:spPr>
        <p:txBody>
          <a:bodyPr wrap="square" rtlCol="0">
            <a:spAutoFit/>
          </a:bodyPr>
          <a:lstStyle/>
          <a:p>
            <a:pPr algn="r"/>
            <a:r>
              <a:rPr lang="fa-IR" dirty="0">
                <a:cs typeface="B Yekan" panose="00000400000000000000" pitchFamily="2" charset="-78"/>
              </a:rPr>
              <a:t>ارائه دهنده: زهرا اکبری</a:t>
            </a:r>
          </a:p>
          <a:p>
            <a:pPr algn="r"/>
            <a:r>
              <a:rPr lang="fa-IR" dirty="0">
                <a:cs typeface="B Yekan" panose="00000400000000000000" pitchFamily="2" charset="-78"/>
              </a:rPr>
              <a:t>استاد راهنما: سرکار خانم مهندس معینی</a:t>
            </a:r>
          </a:p>
          <a:p>
            <a:pPr algn="r"/>
            <a:r>
              <a:rPr lang="fa-IR" dirty="0">
                <a:cs typeface="B Yekan" panose="00000400000000000000" pitchFamily="2" charset="-78"/>
              </a:rPr>
              <a:t>دانشکده فنی دکتر شریعتی</a:t>
            </a:r>
            <a:endParaRPr lang="en-US" dirty="0">
              <a:cs typeface="B Yekan" panose="00000400000000000000" pitchFamily="2" charset="-78"/>
            </a:endParaRPr>
          </a:p>
        </p:txBody>
      </p:sp>
    </p:spTree>
    <p:extLst>
      <p:ext uri="{BB962C8B-B14F-4D97-AF65-F5344CB8AC3E}">
        <p14:creationId xmlns:p14="http://schemas.microsoft.com/office/powerpoint/2010/main" val="1923790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p:cNvSpPr>
            <a:spLocks noGrp="1"/>
          </p:cNvSpPr>
          <p:nvPr>
            <p:ph type="sldNum" sz="quarter" idx="4"/>
          </p:nvPr>
        </p:nvSpPr>
        <p:spPr/>
        <p:txBody>
          <a:bodyPr/>
          <a:lstStyle/>
          <a:p>
            <a:fld id="{D8D877B3-D348-4611-9BDB-C5374591D951}" type="slidenum">
              <a:rPr lang="en-US" sz="3200" smtClean="0"/>
              <a:pPr/>
              <a:t>10</a:t>
            </a:fld>
            <a:endParaRPr lang="en-US" sz="3200" dirty="0"/>
          </a:p>
        </p:txBody>
      </p:sp>
      <p:sp>
        <p:nvSpPr>
          <p:cNvPr id="8" name="Rectangle 7">
            <a:extLst>
              <a:ext uri="{FF2B5EF4-FFF2-40B4-BE49-F238E27FC236}">
                <a16:creationId xmlns:a16="http://schemas.microsoft.com/office/drawing/2014/main" id="{D3714398-C4DD-4A23-924B-A95DD9977D12}"/>
              </a:ext>
            </a:extLst>
          </p:cNvPr>
          <p:cNvSpPr/>
          <p:nvPr/>
        </p:nvSpPr>
        <p:spPr bwMode="auto">
          <a:xfrm>
            <a:off x="14908696" y="269123"/>
            <a:ext cx="2014330" cy="543009"/>
          </a:xfrm>
          <a:prstGeom prst="rect">
            <a:avLst/>
          </a:prstGeom>
          <a:solidFill>
            <a:srgbClr val="F2F2F2"/>
          </a:solidFill>
          <a:ln>
            <a:solidFill>
              <a:srgbClr val="F2F2F2"/>
            </a:solidFill>
          </a:ln>
        </p:spPr>
        <p:txBody>
          <a:bodyPr vert="horz" wrap="square" lIns="91440" tIns="45720" rIns="91440" bIns="45720" numCol="1" rtlCol="0" anchor="t" anchorCtr="0" compatLnSpc="1">
            <a:prstTxWarp prst="textNoShape">
              <a:avLst/>
            </a:prstTxWarp>
          </a:bodyPr>
          <a:lstStyle/>
          <a:p>
            <a:pPr algn="ctr"/>
            <a:endParaRPr lang="en-US"/>
          </a:p>
        </p:txBody>
      </p:sp>
      <p:sp>
        <p:nvSpPr>
          <p:cNvPr id="9" name="Rectangle 8">
            <a:extLst>
              <a:ext uri="{FF2B5EF4-FFF2-40B4-BE49-F238E27FC236}">
                <a16:creationId xmlns:a16="http://schemas.microsoft.com/office/drawing/2014/main" id="{89C276DC-B4CA-4DC1-A17E-13B5FA60A00E}"/>
              </a:ext>
            </a:extLst>
          </p:cNvPr>
          <p:cNvSpPr/>
          <p:nvPr/>
        </p:nvSpPr>
        <p:spPr bwMode="auto">
          <a:xfrm>
            <a:off x="175863" y="269123"/>
            <a:ext cx="2014330" cy="543009"/>
          </a:xfrm>
          <a:prstGeom prst="rect">
            <a:avLst/>
          </a:prstGeom>
          <a:solidFill>
            <a:schemeClr val="bg1"/>
          </a:solidFill>
          <a:ln>
            <a:solidFill>
              <a:schemeClr val="bg1"/>
            </a:solidFill>
          </a:ln>
        </p:spPr>
        <p:txBody>
          <a:bodyPr vert="horz" wrap="square" lIns="91440" tIns="45720" rIns="91440" bIns="45720" numCol="1" rtlCol="0" anchor="t" anchorCtr="0" compatLnSpc="1">
            <a:prstTxWarp prst="textNoShape">
              <a:avLst/>
            </a:prstTxWarp>
          </a:bodyPr>
          <a:lstStyle/>
          <a:p>
            <a:pPr algn="ctr"/>
            <a:endParaRPr lang="en-US"/>
          </a:p>
        </p:txBody>
      </p:sp>
      <p:sp>
        <p:nvSpPr>
          <p:cNvPr id="11" name="TextBox 10">
            <a:extLst>
              <a:ext uri="{FF2B5EF4-FFF2-40B4-BE49-F238E27FC236}">
                <a16:creationId xmlns:a16="http://schemas.microsoft.com/office/drawing/2014/main" id="{5F7DF8E9-7A37-455F-BB63-A24415077BB9}"/>
              </a:ext>
            </a:extLst>
          </p:cNvPr>
          <p:cNvSpPr txBox="1"/>
          <p:nvPr/>
        </p:nvSpPr>
        <p:spPr>
          <a:xfrm>
            <a:off x="7241447" y="982754"/>
            <a:ext cx="9681580" cy="923330"/>
          </a:xfrm>
          <a:prstGeom prst="rect">
            <a:avLst/>
          </a:prstGeom>
          <a:noFill/>
        </p:spPr>
        <p:txBody>
          <a:bodyPr wrap="square" rtlCol="0">
            <a:spAutoFit/>
          </a:bodyPr>
          <a:lstStyle/>
          <a:p>
            <a:pPr marL="685800" indent="-685800" algn="r" rtl="1">
              <a:buFont typeface="Wingdings" panose="05000000000000000000" pitchFamily="2" charset="2"/>
              <a:buChar char="q"/>
            </a:pPr>
            <a:r>
              <a:rPr lang="en-US" sz="5400" dirty="0">
                <a:cs typeface="B Yekan" panose="00000400000000000000" pitchFamily="2" charset="-78"/>
              </a:rPr>
              <a:t>One shot learning</a:t>
            </a:r>
          </a:p>
        </p:txBody>
      </p:sp>
      <p:sp>
        <p:nvSpPr>
          <p:cNvPr id="15" name="TextBox 14">
            <a:extLst>
              <a:ext uri="{FF2B5EF4-FFF2-40B4-BE49-F238E27FC236}">
                <a16:creationId xmlns:a16="http://schemas.microsoft.com/office/drawing/2014/main" id="{71DD2107-4A59-490C-BDB8-1701F86B0778}"/>
              </a:ext>
            </a:extLst>
          </p:cNvPr>
          <p:cNvSpPr txBox="1"/>
          <p:nvPr/>
        </p:nvSpPr>
        <p:spPr>
          <a:xfrm>
            <a:off x="10099399" y="5000971"/>
            <a:ext cx="6823627" cy="4662815"/>
          </a:xfrm>
          <a:prstGeom prst="rect">
            <a:avLst/>
          </a:prstGeom>
          <a:noFill/>
        </p:spPr>
        <p:txBody>
          <a:bodyPr wrap="square" rtlCol="0">
            <a:spAutoFit/>
          </a:bodyPr>
          <a:lstStyle/>
          <a:p>
            <a:pPr algn="just" rtl="1"/>
            <a:r>
              <a:rPr lang="fa-IR" dirty="0">
                <a:solidFill>
                  <a:schemeClr val="accent2">
                    <a:lumMod val="25000"/>
                  </a:schemeClr>
                </a:solidFill>
                <a:cs typeface="B Yekan" panose="00000400000000000000" pitchFamily="2" charset="-78"/>
              </a:rPr>
              <a:t>عمل آموزش و شناسایی افراد تنها با وجود یک عکس از آن فرد انجام شود که به آن </a:t>
            </a:r>
            <a:r>
              <a:rPr lang="en-US" dirty="0">
                <a:solidFill>
                  <a:schemeClr val="accent2">
                    <a:lumMod val="25000"/>
                  </a:schemeClr>
                </a:solidFill>
                <a:cs typeface="B Yekan" panose="00000400000000000000" pitchFamily="2" charset="-78"/>
              </a:rPr>
              <a:t>one shot learning </a:t>
            </a:r>
            <a:r>
              <a:rPr lang="fa-IR" dirty="0">
                <a:solidFill>
                  <a:schemeClr val="accent2">
                    <a:lumMod val="25000"/>
                  </a:schemeClr>
                </a:solidFill>
                <a:cs typeface="B Yekan" panose="00000400000000000000" pitchFamily="2" charset="-78"/>
              </a:rPr>
              <a:t>گفته می شود. در صورتی که به جای یک عکس از چند عکس از آن فرد استفاده کنیم </a:t>
            </a:r>
            <a:r>
              <a:rPr lang="en-US" dirty="0">
                <a:solidFill>
                  <a:schemeClr val="accent2">
                    <a:lumMod val="25000"/>
                  </a:schemeClr>
                </a:solidFill>
                <a:cs typeface="B Yekan" panose="00000400000000000000" pitchFamily="2" charset="-78"/>
              </a:rPr>
              <a:t>low shot learning </a:t>
            </a:r>
            <a:r>
              <a:rPr lang="fa-IR" dirty="0">
                <a:solidFill>
                  <a:schemeClr val="accent2">
                    <a:lumMod val="25000"/>
                  </a:schemeClr>
                </a:solidFill>
                <a:cs typeface="B Yekan" panose="00000400000000000000" pitchFamily="2" charset="-78"/>
              </a:rPr>
              <a:t>گفته می شود.</a:t>
            </a:r>
          </a:p>
          <a:p>
            <a:pPr algn="just" rtl="1"/>
            <a:r>
              <a:rPr lang="fa-IR" dirty="0">
                <a:solidFill>
                  <a:schemeClr val="accent2">
                    <a:lumMod val="25000"/>
                  </a:schemeClr>
                </a:solidFill>
                <a:cs typeface="B Yekan" panose="00000400000000000000" pitchFamily="2" charset="-78"/>
              </a:rPr>
              <a:t>در لایه ی آخر شبکه های سایمیس پیش بینی و برگرداندن احتمال وجود اشیا در تصویر نیست. بلکه یک </a:t>
            </a:r>
            <a:r>
              <a:rPr lang="en-US" dirty="0">
                <a:solidFill>
                  <a:schemeClr val="accent2">
                    <a:lumMod val="25000"/>
                  </a:schemeClr>
                </a:solidFill>
                <a:cs typeface="B Yekan" panose="00000400000000000000" pitchFamily="2" charset="-78"/>
              </a:rPr>
              <a:t>encoding </a:t>
            </a:r>
            <a:r>
              <a:rPr lang="fa-IR" dirty="0">
                <a:solidFill>
                  <a:schemeClr val="accent2">
                    <a:lumMod val="25000"/>
                  </a:schemeClr>
                </a:solidFill>
                <a:cs typeface="B Yekan" panose="00000400000000000000" pitchFamily="2" charset="-78"/>
              </a:rPr>
              <a:t>که یک آرایه ی 128 تایی از تصویر می باشد با عبور تصویر از شبکه برگردانده می شود، آرایه با تصاویر جدید هر فرد که </a:t>
            </a:r>
            <a:r>
              <a:rPr lang="en-US" dirty="0">
                <a:solidFill>
                  <a:schemeClr val="accent2">
                    <a:lumMod val="25000"/>
                  </a:schemeClr>
                </a:solidFill>
                <a:cs typeface="B Yekan" panose="00000400000000000000" pitchFamily="2" charset="-78"/>
              </a:rPr>
              <a:t>encoding </a:t>
            </a:r>
            <a:r>
              <a:rPr lang="fa-IR" dirty="0">
                <a:solidFill>
                  <a:schemeClr val="accent2">
                    <a:lumMod val="25000"/>
                  </a:schemeClr>
                </a:solidFill>
                <a:cs typeface="B Yekan" panose="00000400000000000000" pitchFamily="2" charset="-78"/>
              </a:rPr>
              <a:t>آنان نیز استخراج شده است مقایسه می شود. </a:t>
            </a:r>
            <a:endParaRPr lang="en-US" dirty="0">
              <a:solidFill>
                <a:schemeClr val="accent2">
                  <a:lumMod val="25000"/>
                </a:schemeClr>
              </a:solidFill>
              <a:cs typeface="B Yekan" panose="00000400000000000000" pitchFamily="2" charset="-78"/>
            </a:endParaRPr>
          </a:p>
        </p:txBody>
      </p:sp>
      <p:pic>
        <p:nvPicPr>
          <p:cNvPr id="5" name="Picture 4">
            <a:extLst>
              <a:ext uri="{FF2B5EF4-FFF2-40B4-BE49-F238E27FC236}">
                <a16:creationId xmlns:a16="http://schemas.microsoft.com/office/drawing/2014/main" id="{708FAEB0-9CC9-441D-8F7B-0005AB1B1F7E}"/>
              </a:ext>
            </a:extLst>
          </p:cNvPr>
          <p:cNvPicPr/>
          <p:nvPr/>
        </p:nvPicPr>
        <p:blipFill>
          <a:blip r:embed="rId2">
            <a:extLst>
              <a:ext uri="{28A0092B-C50C-407E-A947-70E740481C1C}">
                <a14:useLocalDpi xmlns:a14="http://schemas.microsoft.com/office/drawing/2010/main" val="0"/>
              </a:ext>
            </a:extLst>
          </a:blip>
          <a:stretch>
            <a:fillRect/>
          </a:stretch>
        </p:blipFill>
        <p:spPr>
          <a:xfrm>
            <a:off x="555724" y="2279596"/>
            <a:ext cx="7077527" cy="19478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11604E1A-E0CF-4752-ABB6-90E08AA5B2D8}"/>
              </a:ext>
            </a:extLst>
          </p:cNvPr>
          <p:cNvPicPr/>
          <p:nvPr/>
        </p:nvPicPr>
        <p:blipFill>
          <a:blip r:embed="rId3">
            <a:extLst>
              <a:ext uri="{28A0092B-C50C-407E-A947-70E740481C1C}">
                <a14:useLocalDpi xmlns:a14="http://schemas.microsoft.com/office/drawing/2010/main" val="0"/>
              </a:ext>
            </a:extLst>
          </a:blip>
          <a:stretch>
            <a:fillRect/>
          </a:stretch>
        </p:blipFill>
        <p:spPr>
          <a:xfrm>
            <a:off x="555724" y="4985268"/>
            <a:ext cx="7104034" cy="18073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extBox 1">
            <a:extLst>
              <a:ext uri="{FF2B5EF4-FFF2-40B4-BE49-F238E27FC236}">
                <a16:creationId xmlns:a16="http://schemas.microsoft.com/office/drawing/2014/main" id="{86A00562-637E-4E5F-B4A2-D4C9D70772B6}"/>
              </a:ext>
            </a:extLst>
          </p:cNvPr>
          <p:cNvSpPr txBox="1"/>
          <p:nvPr/>
        </p:nvSpPr>
        <p:spPr>
          <a:xfrm>
            <a:off x="9912627" y="2166648"/>
            <a:ext cx="6560694" cy="707886"/>
          </a:xfrm>
          <a:prstGeom prst="rect">
            <a:avLst/>
          </a:prstGeom>
          <a:noFill/>
        </p:spPr>
        <p:txBody>
          <a:bodyPr wrap="square" rtlCol="0">
            <a:spAutoFit/>
          </a:bodyPr>
          <a:lstStyle/>
          <a:p>
            <a:pPr algn="r"/>
            <a:r>
              <a:rPr lang="fa-IR" sz="4000" dirty="0">
                <a:cs typeface="B Yekan" panose="00000400000000000000" pitchFamily="2" charset="-78"/>
              </a:rPr>
              <a:t>تعریف</a:t>
            </a:r>
            <a:endParaRPr lang="en-US" sz="4000" dirty="0">
              <a:cs typeface="B Yekan" panose="00000400000000000000" pitchFamily="2" charset="-78"/>
            </a:endParaRPr>
          </a:p>
        </p:txBody>
      </p:sp>
    </p:spTree>
    <p:extLst>
      <p:ext uri="{BB962C8B-B14F-4D97-AF65-F5344CB8AC3E}">
        <p14:creationId xmlns:p14="http://schemas.microsoft.com/office/powerpoint/2010/main" val="260751404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p:cNvSpPr>
            <a:spLocks noGrp="1"/>
          </p:cNvSpPr>
          <p:nvPr>
            <p:ph type="sldNum" sz="quarter" idx="4"/>
          </p:nvPr>
        </p:nvSpPr>
        <p:spPr/>
        <p:txBody>
          <a:bodyPr/>
          <a:lstStyle/>
          <a:p>
            <a:fld id="{D8D877B3-D348-4611-9BDB-C5374591D951}" type="slidenum">
              <a:rPr lang="en-US" sz="3200" smtClean="0"/>
              <a:pPr/>
              <a:t>11</a:t>
            </a:fld>
            <a:endParaRPr lang="en-US" sz="3200" dirty="0"/>
          </a:p>
        </p:txBody>
      </p:sp>
      <p:sp>
        <p:nvSpPr>
          <p:cNvPr id="8" name="Rectangle 7">
            <a:extLst>
              <a:ext uri="{FF2B5EF4-FFF2-40B4-BE49-F238E27FC236}">
                <a16:creationId xmlns:a16="http://schemas.microsoft.com/office/drawing/2014/main" id="{D3714398-C4DD-4A23-924B-A95DD9977D12}"/>
              </a:ext>
            </a:extLst>
          </p:cNvPr>
          <p:cNvSpPr/>
          <p:nvPr/>
        </p:nvSpPr>
        <p:spPr bwMode="auto">
          <a:xfrm>
            <a:off x="14908696" y="269123"/>
            <a:ext cx="2014330" cy="543009"/>
          </a:xfrm>
          <a:prstGeom prst="rect">
            <a:avLst/>
          </a:prstGeom>
          <a:solidFill>
            <a:srgbClr val="F2F2F2"/>
          </a:solidFill>
          <a:ln>
            <a:solidFill>
              <a:srgbClr val="F2F2F2"/>
            </a:solidFill>
          </a:ln>
        </p:spPr>
        <p:txBody>
          <a:bodyPr vert="horz" wrap="square" lIns="91440" tIns="45720" rIns="91440" bIns="45720" numCol="1" rtlCol="0" anchor="t" anchorCtr="0" compatLnSpc="1">
            <a:prstTxWarp prst="textNoShape">
              <a:avLst/>
            </a:prstTxWarp>
          </a:bodyPr>
          <a:lstStyle/>
          <a:p>
            <a:pPr algn="ctr"/>
            <a:endParaRPr lang="en-US"/>
          </a:p>
        </p:txBody>
      </p:sp>
      <p:sp>
        <p:nvSpPr>
          <p:cNvPr id="9" name="Rectangle 8">
            <a:extLst>
              <a:ext uri="{FF2B5EF4-FFF2-40B4-BE49-F238E27FC236}">
                <a16:creationId xmlns:a16="http://schemas.microsoft.com/office/drawing/2014/main" id="{89C276DC-B4CA-4DC1-A17E-13B5FA60A00E}"/>
              </a:ext>
            </a:extLst>
          </p:cNvPr>
          <p:cNvSpPr/>
          <p:nvPr/>
        </p:nvSpPr>
        <p:spPr bwMode="auto">
          <a:xfrm>
            <a:off x="175863" y="269123"/>
            <a:ext cx="2014330" cy="543009"/>
          </a:xfrm>
          <a:prstGeom prst="rect">
            <a:avLst/>
          </a:prstGeom>
          <a:solidFill>
            <a:schemeClr val="bg1"/>
          </a:solidFill>
          <a:ln>
            <a:solidFill>
              <a:schemeClr val="bg1"/>
            </a:solidFill>
          </a:ln>
        </p:spPr>
        <p:txBody>
          <a:bodyPr vert="horz" wrap="square" lIns="91440" tIns="45720" rIns="91440" bIns="45720" numCol="1" rtlCol="0" anchor="t" anchorCtr="0" compatLnSpc="1">
            <a:prstTxWarp prst="textNoShape">
              <a:avLst/>
            </a:prstTxWarp>
          </a:bodyPr>
          <a:lstStyle/>
          <a:p>
            <a:pPr algn="ctr"/>
            <a:endParaRPr lang="en-US"/>
          </a:p>
        </p:txBody>
      </p:sp>
      <p:sp>
        <p:nvSpPr>
          <p:cNvPr id="11" name="TextBox 10">
            <a:extLst>
              <a:ext uri="{FF2B5EF4-FFF2-40B4-BE49-F238E27FC236}">
                <a16:creationId xmlns:a16="http://schemas.microsoft.com/office/drawing/2014/main" id="{5F7DF8E9-7A37-455F-BB63-A24415077BB9}"/>
              </a:ext>
            </a:extLst>
          </p:cNvPr>
          <p:cNvSpPr txBox="1"/>
          <p:nvPr/>
        </p:nvSpPr>
        <p:spPr>
          <a:xfrm>
            <a:off x="7241447" y="982754"/>
            <a:ext cx="9681580" cy="923330"/>
          </a:xfrm>
          <a:prstGeom prst="rect">
            <a:avLst/>
          </a:prstGeom>
          <a:noFill/>
        </p:spPr>
        <p:txBody>
          <a:bodyPr wrap="square" rtlCol="0">
            <a:spAutoFit/>
          </a:bodyPr>
          <a:lstStyle/>
          <a:p>
            <a:pPr marL="685800" indent="-685800" algn="r" rtl="1">
              <a:buFont typeface="Wingdings" panose="05000000000000000000" pitchFamily="2" charset="2"/>
              <a:buChar char="q"/>
            </a:pPr>
            <a:r>
              <a:rPr lang="fa-IR" sz="5400" dirty="0">
                <a:cs typeface="B Yekan" panose="00000400000000000000" pitchFamily="2" charset="-78"/>
              </a:rPr>
              <a:t>الگوریتم </a:t>
            </a:r>
            <a:r>
              <a:rPr lang="en-US" sz="5400" dirty="0">
                <a:cs typeface="B Yekan" panose="00000400000000000000" pitchFamily="2" charset="-78"/>
              </a:rPr>
              <a:t>Voila-Jones</a:t>
            </a:r>
          </a:p>
        </p:txBody>
      </p:sp>
      <p:sp>
        <p:nvSpPr>
          <p:cNvPr id="13" name="TextBox 12">
            <a:extLst>
              <a:ext uri="{FF2B5EF4-FFF2-40B4-BE49-F238E27FC236}">
                <a16:creationId xmlns:a16="http://schemas.microsoft.com/office/drawing/2014/main" id="{8145402B-4D60-4035-B0C3-8B6C11DAA10E}"/>
              </a:ext>
            </a:extLst>
          </p:cNvPr>
          <p:cNvSpPr txBox="1"/>
          <p:nvPr/>
        </p:nvSpPr>
        <p:spPr>
          <a:xfrm>
            <a:off x="9912627" y="2166648"/>
            <a:ext cx="6560694" cy="707886"/>
          </a:xfrm>
          <a:prstGeom prst="rect">
            <a:avLst/>
          </a:prstGeom>
          <a:noFill/>
        </p:spPr>
        <p:txBody>
          <a:bodyPr wrap="square" rtlCol="0">
            <a:spAutoFit/>
          </a:bodyPr>
          <a:lstStyle/>
          <a:p>
            <a:pPr algn="r"/>
            <a:r>
              <a:rPr lang="fa-IR" sz="4000" dirty="0">
                <a:cs typeface="B Yekan" panose="00000400000000000000" pitchFamily="2" charset="-78"/>
              </a:rPr>
              <a:t>عملکرد</a:t>
            </a:r>
            <a:endParaRPr lang="en-US" sz="4000" dirty="0">
              <a:cs typeface="B Yekan" panose="00000400000000000000" pitchFamily="2" charset="-78"/>
            </a:endParaRPr>
          </a:p>
        </p:txBody>
      </p:sp>
      <p:sp>
        <p:nvSpPr>
          <p:cNvPr id="15" name="TextBox 14">
            <a:extLst>
              <a:ext uri="{FF2B5EF4-FFF2-40B4-BE49-F238E27FC236}">
                <a16:creationId xmlns:a16="http://schemas.microsoft.com/office/drawing/2014/main" id="{71DD2107-4A59-490C-BDB8-1701F86B0778}"/>
              </a:ext>
            </a:extLst>
          </p:cNvPr>
          <p:cNvSpPr txBox="1"/>
          <p:nvPr/>
        </p:nvSpPr>
        <p:spPr>
          <a:xfrm>
            <a:off x="10099399" y="5000971"/>
            <a:ext cx="6823627" cy="3831818"/>
          </a:xfrm>
          <a:prstGeom prst="rect">
            <a:avLst/>
          </a:prstGeom>
          <a:noFill/>
        </p:spPr>
        <p:txBody>
          <a:bodyPr wrap="square" rtlCol="0">
            <a:spAutoFit/>
          </a:bodyPr>
          <a:lstStyle/>
          <a:p>
            <a:pPr algn="just" rtl="1"/>
            <a:r>
              <a:rPr lang="fa-IR" dirty="0">
                <a:solidFill>
                  <a:schemeClr val="accent2">
                    <a:lumMod val="25000"/>
                  </a:schemeClr>
                </a:solidFill>
                <a:cs typeface="B Yekan" panose="00000400000000000000" pitchFamily="2" charset="-78"/>
              </a:rPr>
              <a:t>در این الگوریتم کلاسیک یک سری فیچر مهندسی شده با نام </a:t>
            </a:r>
            <a:r>
              <a:rPr lang="en-US" dirty="0" err="1">
                <a:solidFill>
                  <a:schemeClr val="accent2">
                    <a:lumMod val="25000"/>
                  </a:schemeClr>
                </a:solidFill>
                <a:cs typeface="B Yekan" panose="00000400000000000000" pitchFamily="2" charset="-78"/>
              </a:rPr>
              <a:t>Haar</a:t>
            </a:r>
            <a:r>
              <a:rPr lang="en-US" dirty="0">
                <a:solidFill>
                  <a:schemeClr val="accent2">
                    <a:lumMod val="25000"/>
                  </a:schemeClr>
                </a:solidFill>
                <a:cs typeface="B Yekan" panose="00000400000000000000" pitchFamily="2" charset="-78"/>
              </a:rPr>
              <a:t> Feature-based Cascade Classifiers </a:t>
            </a:r>
            <a:r>
              <a:rPr lang="fa-IR" dirty="0">
                <a:solidFill>
                  <a:schemeClr val="accent2">
                    <a:lumMod val="25000"/>
                  </a:schemeClr>
                </a:solidFill>
                <a:cs typeface="B Yekan" panose="00000400000000000000" pitchFamily="2" charset="-78"/>
              </a:rPr>
              <a:t>وجود دارد. از این مجوعه فیچرها برای شناسایی نواحی مختلف چهره مانند چشم ها، پیشانی، لب ها و... استفاده می شود. </a:t>
            </a:r>
          </a:p>
          <a:p>
            <a:pPr algn="just" rtl="1"/>
            <a:r>
              <a:rPr lang="fa-IR" dirty="0">
                <a:solidFill>
                  <a:schemeClr val="accent2">
                    <a:lumMod val="25000"/>
                  </a:schemeClr>
                </a:solidFill>
                <a:cs typeface="B Yekan" panose="00000400000000000000" pitchFamily="2" charset="-78"/>
              </a:rPr>
              <a:t>فیچرها با هم گروه هایی به نام </a:t>
            </a:r>
            <a:r>
              <a:rPr lang="en-US" dirty="0">
                <a:solidFill>
                  <a:schemeClr val="accent2">
                    <a:lumMod val="25000"/>
                  </a:schemeClr>
                </a:solidFill>
                <a:cs typeface="B Yekan" panose="00000400000000000000" pitchFamily="2" charset="-78"/>
              </a:rPr>
              <a:t>stage </a:t>
            </a:r>
            <a:r>
              <a:rPr lang="fa-IR" dirty="0">
                <a:solidFill>
                  <a:schemeClr val="accent2">
                    <a:lumMod val="25000"/>
                  </a:schemeClr>
                </a:solidFill>
                <a:cs typeface="B Yekan" panose="00000400000000000000" pitchFamily="2" charset="-78"/>
              </a:rPr>
              <a:t>تشکیل می دهند. اگر </a:t>
            </a:r>
            <a:r>
              <a:rPr lang="en-US" dirty="0">
                <a:solidFill>
                  <a:schemeClr val="accent2">
                    <a:lumMod val="25000"/>
                  </a:schemeClr>
                </a:solidFill>
                <a:cs typeface="B Yekan" panose="00000400000000000000" pitchFamily="2" charset="-78"/>
              </a:rPr>
              <a:t>patch </a:t>
            </a:r>
            <a:r>
              <a:rPr lang="fa-IR" dirty="0">
                <a:solidFill>
                  <a:schemeClr val="accent2">
                    <a:lumMod val="25000"/>
                  </a:schemeClr>
                </a:solidFill>
                <a:cs typeface="B Yekan" panose="00000400000000000000" pitchFamily="2" charset="-78"/>
              </a:rPr>
              <a:t>انتخاب شده در هر </a:t>
            </a:r>
            <a:r>
              <a:rPr lang="en-US" dirty="0">
                <a:solidFill>
                  <a:schemeClr val="accent2">
                    <a:lumMod val="25000"/>
                  </a:schemeClr>
                </a:solidFill>
                <a:cs typeface="B Yekan" panose="00000400000000000000" pitchFamily="2" charset="-78"/>
              </a:rPr>
              <a:t>stage </a:t>
            </a:r>
            <a:r>
              <a:rPr lang="fa-IR" dirty="0">
                <a:solidFill>
                  <a:schemeClr val="accent2">
                    <a:lumMod val="25000"/>
                  </a:schemeClr>
                </a:solidFill>
                <a:cs typeface="B Yekan" panose="00000400000000000000" pitchFamily="2" charset="-78"/>
              </a:rPr>
              <a:t>رد شد الگوریتم غیر چهره برگردانده و خارج شود. این الگوریتم سرعت بالایی دارد</a:t>
            </a:r>
            <a:endParaRPr lang="en-US" dirty="0">
              <a:solidFill>
                <a:schemeClr val="accent2">
                  <a:lumMod val="25000"/>
                </a:schemeClr>
              </a:solidFill>
              <a:cs typeface="B Yekan" panose="00000400000000000000" pitchFamily="2" charset="-78"/>
            </a:endParaRPr>
          </a:p>
        </p:txBody>
      </p:sp>
      <p:pic>
        <p:nvPicPr>
          <p:cNvPr id="2" name="Picture 1">
            <a:extLst>
              <a:ext uri="{FF2B5EF4-FFF2-40B4-BE49-F238E27FC236}">
                <a16:creationId xmlns:a16="http://schemas.microsoft.com/office/drawing/2014/main" id="{4E7E2951-ED03-41C2-8014-D0274DA9180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113073" y="1906084"/>
            <a:ext cx="4505960" cy="21069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4CCA05B4-F4A5-4426-99ED-59BBFFFE09C3}"/>
              </a:ext>
            </a:extLst>
          </p:cNvPr>
          <p:cNvPicPr/>
          <p:nvPr/>
        </p:nvPicPr>
        <p:blipFill rotWithShape="1">
          <a:blip r:embed="rId3" cstate="print">
            <a:extLst>
              <a:ext uri="{28A0092B-C50C-407E-A947-70E740481C1C}">
                <a14:useLocalDpi xmlns:a14="http://schemas.microsoft.com/office/drawing/2010/main" val="0"/>
              </a:ext>
            </a:extLst>
          </a:blip>
          <a:srcRect t="1324" r="5044"/>
          <a:stretch/>
        </p:blipFill>
        <p:spPr bwMode="auto">
          <a:xfrm>
            <a:off x="1113073" y="5209800"/>
            <a:ext cx="4505960" cy="22954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378075228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p:cNvSpPr>
            <a:spLocks noGrp="1"/>
          </p:cNvSpPr>
          <p:nvPr>
            <p:ph type="sldNum" sz="quarter" idx="4"/>
          </p:nvPr>
        </p:nvSpPr>
        <p:spPr/>
        <p:txBody>
          <a:bodyPr/>
          <a:lstStyle/>
          <a:p>
            <a:fld id="{D8D877B3-D348-4611-9BDB-C5374591D951}" type="slidenum">
              <a:rPr lang="en-US" sz="3200" smtClean="0"/>
              <a:pPr/>
              <a:t>12</a:t>
            </a:fld>
            <a:endParaRPr lang="en-US" sz="3200" dirty="0"/>
          </a:p>
        </p:txBody>
      </p:sp>
      <p:sp>
        <p:nvSpPr>
          <p:cNvPr id="8" name="Rectangle 7">
            <a:extLst>
              <a:ext uri="{FF2B5EF4-FFF2-40B4-BE49-F238E27FC236}">
                <a16:creationId xmlns:a16="http://schemas.microsoft.com/office/drawing/2014/main" id="{D3714398-C4DD-4A23-924B-A95DD9977D12}"/>
              </a:ext>
            </a:extLst>
          </p:cNvPr>
          <p:cNvSpPr/>
          <p:nvPr/>
        </p:nvSpPr>
        <p:spPr bwMode="auto">
          <a:xfrm>
            <a:off x="14908696" y="269123"/>
            <a:ext cx="2014330" cy="543009"/>
          </a:xfrm>
          <a:prstGeom prst="rect">
            <a:avLst/>
          </a:prstGeom>
          <a:solidFill>
            <a:srgbClr val="F2F2F2"/>
          </a:solidFill>
          <a:ln>
            <a:solidFill>
              <a:srgbClr val="F2F2F2"/>
            </a:solidFill>
          </a:ln>
        </p:spPr>
        <p:txBody>
          <a:bodyPr vert="horz" wrap="square" lIns="91440" tIns="45720" rIns="91440" bIns="45720" numCol="1" rtlCol="0" anchor="t" anchorCtr="0" compatLnSpc="1">
            <a:prstTxWarp prst="textNoShape">
              <a:avLst/>
            </a:prstTxWarp>
          </a:bodyPr>
          <a:lstStyle/>
          <a:p>
            <a:pPr algn="ctr"/>
            <a:endParaRPr lang="en-US"/>
          </a:p>
        </p:txBody>
      </p:sp>
      <p:sp>
        <p:nvSpPr>
          <p:cNvPr id="9" name="Rectangle 8">
            <a:extLst>
              <a:ext uri="{FF2B5EF4-FFF2-40B4-BE49-F238E27FC236}">
                <a16:creationId xmlns:a16="http://schemas.microsoft.com/office/drawing/2014/main" id="{89C276DC-B4CA-4DC1-A17E-13B5FA60A00E}"/>
              </a:ext>
            </a:extLst>
          </p:cNvPr>
          <p:cNvSpPr/>
          <p:nvPr/>
        </p:nvSpPr>
        <p:spPr bwMode="auto">
          <a:xfrm>
            <a:off x="175863" y="269123"/>
            <a:ext cx="2014330" cy="543009"/>
          </a:xfrm>
          <a:prstGeom prst="rect">
            <a:avLst/>
          </a:prstGeom>
          <a:solidFill>
            <a:schemeClr val="bg1"/>
          </a:solidFill>
          <a:ln>
            <a:solidFill>
              <a:schemeClr val="bg1"/>
            </a:solidFill>
          </a:ln>
        </p:spPr>
        <p:txBody>
          <a:bodyPr vert="horz" wrap="square" lIns="91440" tIns="45720" rIns="91440" bIns="45720" numCol="1" rtlCol="0" anchor="t" anchorCtr="0" compatLnSpc="1">
            <a:prstTxWarp prst="textNoShape">
              <a:avLst/>
            </a:prstTxWarp>
          </a:bodyPr>
          <a:lstStyle/>
          <a:p>
            <a:pPr algn="ctr"/>
            <a:endParaRPr lang="en-US"/>
          </a:p>
        </p:txBody>
      </p:sp>
      <p:sp>
        <p:nvSpPr>
          <p:cNvPr id="11" name="TextBox 10">
            <a:extLst>
              <a:ext uri="{FF2B5EF4-FFF2-40B4-BE49-F238E27FC236}">
                <a16:creationId xmlns:a16="http://schemas.microsoft.com/office/drawing/2014/main" id="{5F7DF8E9-7A37-455F-BB63-A24415077BB9}"/>
              </a:ext>
            </a:extLst>
          </p:cNvPr>
          <p:cNvSpPr txBox="1"/>
          <p:nvPr/>
        </p:nvSpPr>
        <p:spPr>
          <a:xfrm>
            <a:off x="7241447" y="982754"/>
            <a:ext cx="9681580" cy="923330"/>
          </a:xfrm>
          <a:prstGeom prst="rect">
            <a:avLst/>
          </a:prstGeom>
          <a:noFill/>
        </p:spPr>
        <p:txBody>
          <a:bodyPr wrap="square" rtlCol="0">
            <a:spAutoFit/>
          </a:bodyPr>
          <a:lstStyle/>
          <a:p>
            <a:pPr marL="685800" indent="-685800" algn="r" rtl="1">
              <a:buFont typeface="Wingdings" panose="05000000000000000000" pitchFamily="2" charset="2"/>
              <a:buChar char="q"/>
            </a:pPr>
            <a:r>
              <a:rPr lang="en-US" sz="5400" dirty="0">
                <a:cs typeface="B Yekan" panose="00000400000000000000" pitchFamily="2" charset="-78"/>
              </a:rPr>
              <a:t>MTCNN</a:t>
            </a:r>
          </a:p>
        </p:txBody>
      </p:sp>
      <p:sp>
        <p:nvSpPr>
          <p:cNvPr id="13" name="TextBox 12">
            <a:extLst>
              <a:ext uri="{FF2B5EF4-FFF2-40B4-BE49-F238E27FC236}">
                <a16:creationId xmlns:a16="http://schemas.microsoft.com/office/drawing/2014/main" id="{8145402B-4D60-4035-B0C3-8B6C11DAA10E}"/>
              </a:ext>
            </a:extLst>
          </p:cNvPr>
          <p:cNvSpPr txBox="1"/>
          <p:nvPr/>
        </p:nvSpPr>
        <p:spPr>
          <a:xfrm>
            <a:off x="9912627" y="2166648"/>
            <a:ext cx="6560694" cy="707886"/>
          </a:xfrm>
          <a:prstGeom prst="rect">
            <a:avLst/>
          </a:prstGeom>
          <a:noFill/>
        </p:spPr>
        <p:txBody>
          <a:bodyPr wrap="square" rtlCol="0">
            <a:spAutoFit/>
          </a:bodyPr>
          <a:lstStyle/>
          <a:p>
            <a:pPr algn="r"/>
            <a:r>
              <a:rPr lang="fa-IR" sz="4000" dirty="0">
                <a:cs typeface="B Yekan" panose="00000400000000000000" pitchFamily="2" charset="-78"/>
              </a:rPr>
              <a:t>تعریف</a:t>
            </a:r>
            <a:endParaRPr lang="en-US" sz="4000" dirty="0">
              <a:cs typeface="B Yekan" panose="00000400000000000000" pitchFamily="2" charset="-78"/>
            </a:endParaRPr>
          </a:p>
        </p:txBody>
      </p:sp>
      <p:sp>
        <p:nvSpPr>
          <p:cNvPr id="15" name="TextBox 14">
            <a:extLst>
              <a:ext uri="{FF2B5EF4-FFF2-40B4-BE49-F238E27FC236}">
                <a16:creationId xmlns:a16="http://schemas.microsoft.com/office/drawing/2014/main" id="{71DD2107-4A59-490C-BDB8-1701F86B0778}"/>
              </a:ext>
            </a:extLst>
          </p:cNvPr>
          <p:cNvSpPr txBox="1"/>
          <p:nvPr/>
        </p:nvSpPr>
        <p:spPr>
          <a:xfrm>
            <a:off x="10099399" y="5000971"/>
            <a:ext cx="6823627" cy="3831818"/>
          </a:xfrm>
          <a:prstGeom prst="rect">
            <a:avLst/>
          </a:prstGeom>
          <a:noFill/>
        </p:spPr>
        <p:txBody>
          <a:bodyPr wrap="square" rtlCol="0">
            <a:spAutoFit/>
          </a:bodyPr>
          <a:lstStyle/>
          <a:p>
            <a:pPr algn="justLow" rtl="1"/>
            <a:r>
              <a:rPr lang="en-US" dirty="0">
                <a:solidFill>
                  <a:schemeClr val="accent2">
                    <a:lumMod val="25000"/>
                  </a:schemeClr>
                </a:solidFill>
                <a:cs typeface="B Yekan" panose="00000400000000000000" pitchFamily="2" charset="-78"/>
              </a:rPr>
              <a:t>MTCNN</a:t>
            </a:r>
            <a:r>
              <a:rPr lang="fa-IR" dirty="0">
                <a:solidFill>
                  <a:schemeClr val="accent2">
                    <a:lumMod val="25000"/>
                  </a:schemeClr>
                </a:solidFill>
                <a:cs typeface="B Yekan" panose="00000400000000000000" pitchFamily="2" charset="-78"/>
              </a:rPr>
              <a:t>یک روش تشخیص چهره(</a:t>
            </a:r>
            <a:r>
              <a:rPr lang="en-US" dirty="0">
                <a:solidFill>
                  <a:schemeClr val="accent2">
                    <a:lumMod val="25000"/>
                  </a:schemeClr>
                </a:solidFill>
                <a:cs typeface="B Yekan" panose="00000400000000000000" pitchFamily="2" charset="-78"/>
              </a:rPr>
              <a:t>Face Detection) </a:t>
            </a:r>
            <a:r>
              <a:rPr lang="fa-IR" dirty="0">
                <a:solidFill>
                  <a:schemeClr val="accent2">
                    <a:lumMod val="25000"/>
                  </a:schemeClr>
                </a:solidFill>
                <a:cs typeface="B Yekan" panose="00000400000000000000" pitchFamily="2" charset="-78"/>
              </a:rPr>
              <a:t>مبتنی بر یادگیری عمیق است. از ایده ی الگوریتم </a:t>
            </a:r>
            <a:r>
              <a:rPr lang="en-US" dirty="0">
                <a:solidFill>
                  <a:schemeClr val="accent2">
                    <a:lumMod val="25000"/>
                  </a:schemeClr>
                </a:solidFill>
                <a:cs typeface="B Yekan" panose="00000400000000000000" pitchFamily="2" charset="-78"/>
              </a:rPr>
              <a:t>Voila-Jones </a:t>
            </a:r>
            <a:r>
              <a:rPr lang="fa-IR" dirty="0">
                <a:solidFill>
                  <a:schemeClr val="accent2">
                    <a:lumMod val="25000"/>
                  </a:schemeClr>
                </a:solidFill>
                <a:cs typeface="B Yekan" panose="00000400000000000000" pitchFamily="2" charset="-78"/>
              </a:rPr>
              <a:t>استفاده می کند.</a:t>
            </a:r>
          </a:p>
          <a:p>
            <a:pPr algn="justLow" rtl="1"/>
            <a:r>
              <a:rPr lang="fa-IR" dirty="0">
                <a:solidFill>
                  <a:schemeClr val="accent2">
                    <a:lumMod val="25000"/>
                  </a:schemeClr>
                </a:solidFill>
                <a:cs typeface="B Yekan" panose="00000400000000000000" pitchFamily="2" charset="-78"/>
              </a:rPr>
              <a:t>اما تفاوت این روش با </a:t>
            </a:r>
            <a:r>
              <a:rPr lang="en-US" dirty="0">
                <a:solidFill>
                  <a:schemeClr val="accent2">
                    <a:lumMod val="25000"/>
                  </a:schemeClr>
                </a:solidFill>
                <a:cs typeface="B Yekan" panose="00000400000000000000" pitchFamily="2" charset="-78"/>
              </a:rPr>
              <a:t>Voila-Jones </a:t>
            </a:r>
            <a:r>
              <a:rPr lang="fa-IR" dirty="0">
                <a:solidFill>
                  <a:schemeClr val="accent2">
                    <a:lumMod val="25000"/>
                  </a:schemeClr>
                </a:solidFill>
                <a:cs typeface="B Yekan" panose="00000400000000000000" pitchFamily="2" charset="-78"/>
              </a:rPr>
              <a:t>در این است که فیچرها به صورت دستی استخراج نمی شوند بلکه در فرآیند آموزش و با شبکه </a:t>
            </a:r>
            <a:r>
              <a:rPr lang="en-US" dirty="0" err="1">
                <a:solidFill>
                  <a:schemeClr val="accent2">
                    <a:lumMod val="25000"/>
                  </a:schemeClr>
                </a:solidFill>
                <a:cs typeface="B Yekan" panose="00000400000000000000" pitchFamily="2" charset="-78"/>
              </a:rPr>
              <a:t>cnn</a:t>
            </a:r>
            <a:r>
              <a:rPr lang="en-US" dirty="0">
                <a:solidFill>
                  <a:schemeClr val="accent2">
                    <a:lumMod val="25000"/>
                  </a:schemeClr>
                </a:solidFill>
                <a:cs typeface="B Yekan" panose="00000400000000000000" pitchFamily="2" charset="-78"/>
              </a:rPr>
              <a:t> </a:t>
            </a:r>
            <a:r>
              <a:rPr lang="fa-IR" dirty="0">
                <a:solidFill>
                  <a:schemeClr val="accent2">
                    <a:lumMod val="25000"/>
                  </a:schemeClr>
                </a:solidFill>
                <a:cs typeface="B Yekan" panose="00000400000000000000" pitchFamily="2" charset="-78"/>
              </a:rPr>
              <a:t>استخراج خواهند شد. از سه شبکه </a:t>
            </a:r>
            <a:r>
              <a:rPr lang="en-US" dirty="0" err="1">
                <a:solidFill>
                  <a:schemeClr val="accent2">
                    <a:lumMod val="25000"/>
                  </a:schemeClr>
                </a:solidFill>
                <a:cs typeface="B Yekan" panose="00000400000000000000" pitchFamily="2" charset="-78"/>
              </a:rPr>
              <a:t>cnn</a:t>
            </a:r>
            <a:r>
              <a:rPr lang="en-US" dirty="0">
                <a:solidFill>
                  <a:schemeClr val="accent2">
                    <a:lumMod val="25000"/>
                  </a:schemeClr>
                </a:solidFill>
                <a:cs typeface="B Yekan" panose="00000400000000000000" pitchFamily="2" charset="-78"/>
              </a:rPr>
              <a:t> </a:t>
            </a:r>
            <a:r>
              <a:rPr lang="fa-IR" dirty="0">
                <a:solidFill>
                  <a:schemeClr val="accent2">
                    <a:lumMod val="25000"/>
                  </a:schemeClr>
                </a:solidFill>
                <a:cs typeface="B Yekan" panose="00000400000000000000" pitchFamily="2" charset="-78"/>
              </a:rPr>
              <a:t>به صورت آبشاری تشکیل شده است.</a:t>
            </a:r>
          </a:p>
          <a:p>
            <a:pPr algn="justLow" rtl="1"/>
            <a:endParaRPr lang="en-US" dirty="0">
              <a:solidFill>
                <a:schemeClr val="accent2">
                  <a:lumMod val="25000"/>
                </a:schemeClr>
              </a:solidFill>
              <a:cs typeface="B Yekan" panose="00000400000000000000" pitchFamily="2" charset="-78"/>
            </a:endParaRPr>
          </a:p>
        </p:txBody>
      </p:sp>
      <p:pic>
        <p:nvPicPr>
          <p:cNvPr id="4" name="Picture 3">
            <a:extLst>
              <a:ext uri="{FF2B5EF4-FFF2-40B4-BE49-F238E27FC236}">
                <a16:creationId xmlns:a16="http://schemas.microsoft.com/office/drawing/2014/main" id="{4CCA05B4-F4A5-4426-99ED-59BBFFFE09C3}"/>
              </a:ext>
            </a:extLst>
          </p:cNvPr>
          <p:cNvPicPr/>
          <p:nvPr/>
        </p:nvPicPr>
        <p:blipFill rotWithShape="1">
          <a:blip r:embed="rId2" cstate="print">
            <a:extLst>
              <a:ext uri="{28A0092B-C50C-407E-A947-70E740481C1C}">
                <a14:useLocalDpi xmlns:a14="http://schemas.microsoft.com/office/drawing/2010/main" val="0"/>
              </a:ext>
            </a:extLst>
          </a:blip>
          <a:srcRect t="1324" r="5044"/>
          <a:stretch/>
        </p:blipFill>
        <p:spPr bwMode="auto">
          <a:xfrm>
            <a:off x="2610569" y="2874534"/>
            <a:ext cx="5578033" cy="33193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338368868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p:cNvSpPr>
            <a:spLocks noGrp="1"/>
          </p:cNvSpPr>
          <p:nvPr>
            <p:ph type="sldNum" sz="quarter" idx="4"/>
          </p:nvPr>
        </p:nvSpPr>
        <p:spPr/>
        <p:txBody>
          <a:bodyPr/>
          <a:lstStyle/>
          <a:p>
            <a:fld id="{D8D877B3-D348-4611-9BDB-C5374591D951}" type="slidenum">
              <a:rPr lang="en-US" sz="3200" smtClean="0"/>
              <a:pPr/>
              <a:t>13</a:t>
            </a:fld>
            <a:endParaRPr lang="en-US" sz="3200" dirty="0"/>
          </a:p>
        </p:txBody>
      </p:sp>
      <p:sp>
        <p:nvSpPr>
          <p:cNvPr id="8" name="Rectangle 7">
            <a:extLst>
              <a:ext uri="{FF2B5EF4-FFF2-40B4-BE49-F238E27FC236}">
                <a16:creationId xmlns:a16="http://schemas.microsoft.com/office/drawing/2014/main" id="{D3714398-C4DD-4A23-924B-A95DD9977D12}"/>
              </a:ext>
            </a:extLst>
          </p:cNvPr>
          <p:cNvSpPr/>
          <p:nvPr/>
        </p:nvSpPr>
        <p:spPr bwMode="auto">
          <a:xfrm>
            <a:off x="14908696" y="269123"/>
            <a:ext cx="2014330" cy="543009"/>
          </a:xfrm>
          <a:prstGeom prst="rect">
            <a:avLst/>
          </a:prstGeom>
          <a:solidFill>
            <a:srgbClr val="F2F2F2"/>
          </a:solidFill>
          <a:ln>
            <a:solidFill>
              <a:srgbClr val="F2F2F2"/>
            </a:solidFill>
          </a:ln>
        </p:spPr>
        <p:txBody>
          <a:bodyPr vert="horz" wrap="square" lIns="91440" tIns="45720" rIns="91440" bIns="45720" numCol="1" rtlCol="0" anchor="t" anchorCtr="0" compatLnSpc="1">
            <a:prstTxWarp prst="textNoShape">
              <a:avLst/>
            </a:prstTxWarp>
          </a:bodyPr>
          <a:lstStyle/>
          <a:p>
            <a:pPr algn="ctr"/>
            <a:endParaRPr lang="en-US"/>
          </a:p>
        </p:txBody>
      </p:sp>
      <p:sp>
        <p:nvSpPr>
          <p:cNvPr id="9" name="Rectangle 8">
            <a:extLst>
              <a:ext uri="{FF2B5EF4-FFF2-40B4-BE49-F238E27FC236}">
                <a16:creationId xmlns:a16="http://schemas.microsoft.com/office/drawing/2014/main" id="{89C276DC-B4CA-4DC1-A17E-13B5FA60A00E}"/>
              </a:ext>
            </a:extLst>
          </p:cNvPr>
          <p:cNvSpPr/>
          <p:nvPr/>
        </p:nvSpPr>
        <p:spPr bwMode="auto">
          <a:xfrm>
            <a:off x="175863" y="269123"/>
            <a:ext cx="2014330" cy="543009"/>
          </a:xfrm>
          <a:prstGeom prst="rect">
            <a:avLst/>
          </a:prstGeom>
          <a:solidFill>
            <a:schemeClr val="bg1"/>
          </a:solidFill>
          <a:ln>
            <a:solidFill>
              <a:schemeClr val="bg1"/>
            </a:solidFill>
          </a:ln>
        </p:spPr>
        <p:txBody>
          <a:bodyPr vert="horz" wrap="square" lIns="91440" tIns="45720" rIns="91440" bIns="45720" numCol="1" rtlCol="0" anchor="t" anchorCtr="0" compatLnSpc="1">
            <a:prstTxWarp prst="textNoShape">
              <a:avLst/>
            </a:prstTxWarp>
          </a:bodyPr>
          <a:lstStyle/>
          <a:p>
            <a:pPr algn="ctr"/>
            <a:endParaRPr lang="en-US"/>
          </a:p>
        </p:txBody>
      </p:sp>
      <p:sp>
        <p:nvSpPr>
          <p:cNvPr id="11" name="TextBox 10">
            <a:extLst>
              <a:ext uri="{FF2B5EF4-FFF2-40B4-BE49-F238E27FC236}">
                <a16:creationId xmlns:a16="http://schemas.microsoft.com/office/drawing/2014/main" id="{5F7DF8E9-7A37-455F-BB63-A24415077BB9}"/>
              </a:ext>
            </a:extLst>
          </p:cNvPr>
          <p:cNvSpPr txBox="1"/>
          <p:nvPr/>
        </p:nvSpPr>
        <p:spPr>
          <a:xfrm>
            <a:off x="7241447" y="982754"/>
            <a:ext cx="9681580" cy="923330"/>
          </a:xfrm>
          <a:prstGeom prst="rect">
            <a:avLst/>
          </a:prstGeom>
          <a:noFill/>
        </p:spPr>
        <p:txBody>
          <a:bodyPr wrap="square" rtlCol="0">
            <a:spAutoFit/>
          </a:bodyPr>
          <a:lstStyle/>
          <a:p>
            <a:pPr marL="685800" indent="-685800" algn="r" rtl="1">
              <a:buFont typeface="Wingdings" panose="05000000000000000000" pitchFamily="2" charset="2"/>
              <a:buChar char="q"/>
            </a:pPr>
            <a:r>
              <a:rPr lang="en-US" sz="5400" dirty="0">
                <a:cs typeface="B Yekan" panose="00000400000000000000" pitchFamily="2" charset="-78"/>
              </a:rPr>
              <a:t>MTCNN</a:t>
            </a:r>
          </a:p>
        </p:txBody>
      </p:sp>
      <p:sp>
        <p:nvSpPr>
          <p:cNvPr id="13" name="TextBox 12">
            <a:extLst>
              <a:ext uri="{FF2B5EF4-FFF2-40B4-BE49-F238E27FC236}">
                <a16:creationId xmlns:a16="http://schemas.microsoft.com/office/drawing/2014/main" id="{8145402B-4D60-4035-B0C3-8B6C11DAA10E}"/>
              </a:ext>
            </a:extLst>
          </p:cNvPr>
          <p:cNvSpPr txBox="1"/>
          <p:nvPr/>
        </p:nvSpPr>
        <p:spPr>
          <a:xfrm>
            <a:off x="9912627" y="2166648"/>
            <a:ext cx="6560694" cy="707886"/>
          </a:xfrm>
          <a:prstGeom prst="rect">
            <a:avLst/>
          </a:prstGeom>
          <a:noFill/>
        </p:spPr>
        <p:txBody>
          <a:bodyPr wrap="square" rtlCol="0">
            <a:spAutoFit/>
          </a:bodyPr>
          <a:lstStyle/>
          <a:p>
            <a:pPr algn="r" rtl="1"/>
            <a:r>
              <a:rPr lang="fa-IR" sz="4000" dirty="0">
                <a:cs typeface="B Yekan" panose="00000400000000000000" pitchFamily="2" charset="-78"/>
              </a:rPr>
              <a:t>شبکه اول </a:t>
            </a:r>
            <a:r>
              <a:rPr lang="en-US" sz="4000" dirty="0">
                <a:cs typeface="B Yekan" panose="00000400000000000000" pitchFamily="2" charset="-78"/>
              </a:rPr>
              <a:t>P-Net</a:t>
            </a:r>
          </a:p>
        </p:txBody>
      </p:sp>
      <p:sp>
        <p:nvSpPr>
          <p:cNvPr id="15" name="TextBox 14">
            <a:extLst>
              <a:ext uri="{FF2B5EF4-FFF2-40B4-BE49-F238E27FC236}">
                <a16:creationId xmlns:a16="http://schemas.microsoft.com/office/drawing/2014/main" id="{71DD2107-4A59-490C-BDB8-1701F86B0778}"/>
              </a:ext>
            </a:extLst>
          </p:cNvPr>
          <p:cNvSpPr txBox="1"/>
          <p:nvPr/>
        </p:nvSpPr>
        <p:spPr>
          <a:xfrm>
            <a:off x="10099399" y="5040727"/>
            <a:ext cx="6823627" cy="2169825"/>
          </a:xfrm>
          <a:prstGeom prst="rect">
            <a:avLst/>
          </a:prstGeom>
          <a:noFill/>
        </p:spPr>
        <p:txBody>
          <a:bodyPr wrap="square" rtlCol="0">
            <a:spAutoFit/>
          </a:bodyPr>
          <a:lstStyle/>
          <a:p>
            <a:pPr algn="justLow" rtl="1"/>
            <a:r>
              <a:rPr lang="fa-IR" dirty="0">
                <a:solidFill>
                  <a:schemeClr val="accent2">
                    <a:lumMod val="25000"/>
                  </a:schemeClr>
                </a:solidFill>
                <a:cs typeface="B Yekan" panose="00000400000000000000" pitchFamily="2" charset="-78"/>
              </a:rPr>
              <a:t>- بسیار سبک </a:t>
            </a:r>
            <a:endParaRPr lang="en-US" dirty="0">
              <a:solidFill>
                <a:schemeClr val="accent2">
                  <a:lumMod val="25000"/>
                </a:schemeClr>
              </a:solidFill>
              <a:cs typeface="B Yekan" panose="00000400000000000000" pitchFamily="2" charset="-78"/>
            </a:endParaRPr>
          </a:p>
          <a:p>
            <a:pPr algn="justLow" rtl="1"/>
            <a:r>
              <a:rPr lang="fa-IR" dirty="0">
                <a:solidFill>
                  <a:schemeClr val="accent2">
                    <a:lumMod val="25000"/>
                  </a:schemeClr>
                </a:solidFill>
                <a:cs typeface="B Yekan" panose="00000400000000000000" pitchFamily="2" charset="-78"/>
              </a:rPr>
              <a:t>- برای پیدا کردن تمامی نواحی مشکوک به وجود چهره استفاده می شود.</a:t>
            </a:r>
            <a:endParaRPr lang="en-US" dirty="0">
              <a:solidFill>
                <a:schemeClr val="accent2">
                  <a:lumMod val="25000"/>
                </a:schemeClr>
              </a:solidFill>
              <a:cs typeface="B Yekan" panose="00000400000000000000" pitchFamily="2" charset="-78"/>
            </a:endParaRPr>
          </a:p>
          <a:p>
            <a:pPr algn="justLow" rtl="1"/>
            <a:r>
              <a:rPr lang="fa-IR" dirty="0">
                <a:solidFill>
                  <a:schemeClr val="accent2">
                    <a:lumMod val="25000"/>
                  </a:schemeClr>
                </a:solidFill>
                <a:cs typeface="B Yekan" panose="00000400000000000000" pitchFamily="2" charset="-78"/>
              </a:rPr>
              <a:t>- این شبکه با سرعت خیلی بالا و دقت خیلی پایین عمل می کند </a:t>
            </a:r>
            <a:endParaRPr lang="en-US" dirty="0">
              <a:solidFill>
                <a:schemeClr val="accent2">
                  <a:lumMod val="25000"/>
                </a:schemeClr>
              </a:solidFill>
              <a:cs typeface="B Yekan" panose="00000400000000000000" pitchFamily="2" charset="-78"/>
            </a:endParaRPr>
          </a:p>
        </p:txBody>
      </p:sp>
      <p:pic>
        <p:nvPicPr>
          <p:cNvPr id="2" name="Picture 1">
            <a:extLst>
              <a:ext uri="{FF2B5EF4-FFF2-40B4-BE49-F238E27FC236}">
                <a16:creationId xmlns:a16="http://schemas.microsoft.com/office/drawing/2014/main" id="{56855417-92CE-4E86-826F-F91ED547E00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53589" y="4973613"/>
            <a:ext cx="6967627" cy="22369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4720142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p:cNvSpPr>
            <a:spLocks noGrp="1"/>
          </p:cNvSpPr>
          <p:nvPr>
            <p:ph type="sldNum" sz="quarter" idx="4"/>
          </p:nvPr>
        </p:nvSpPr>
        <p:spPr/>
        <p:txBody>
          <a:bodyPr/>
          <a:lstStyle/>
          <a:p>
            <a:fld id="{D8D877B3-D348-4611-9BDB-C5374591D951}" type="slidenum">
              <a:rPr lang="en-US" sz="3200" smtClean="0"/>
              <a:pPr/>
              <a:t>14</a:t>
            </a:fld>
            <a:endParaRPr lang="en-US" sz="3200" dirty="0"/>
          </a:p>
        </p:txBody>
      </p:sp>
      <p:sp>
        <p:nvSpPr>
          <p:cNvPr id="8" name="Rectangle 7">
            <a:extLst>
              <a:ext uri="{FF2B5EF4-FFF2-40B4-BE49-F238E27FC236}">
                <a16:creationId xmlns:a16="http://schemas.microsoft.com/office/drawing/2014/main" id="{D3714398-C4DD-4A23-924B-A95DD9977D12}"/>
              </a:ext>
            </a:extLst>
          </p:cNvPr>
          <p:cNvSpPr/>
          <p:nvPr/>
        </p:nvSpPr>
        <p:spPr bwMode="auto">
          <a:xfrm>
            <a:off x="14908696" y="269123"/>
            <a:ext cx="2014330" cy="543009"/>
          </a:xfrm>
          <a:prstGeom prst="rect">
            <a:avLst/>
          </a:prstGeom>
          <a:solidFill>
            <a:srgbClr val="F2F2F2"/>
          </a:solidFill>
          <a:ln>
            <a:solidFill>
              <a:srgbClr val="F2F2F2"/>
            </a:solidFill>
          </a:ln>
        </p:spPr>
        <p:txBody>
          <a:bodyPr vert="horz" wrap="square" lIns="91440" tIns="45720" rIns="91440" bIns="45720" numCol="1" rtlCol="0" anchor="t" anchorCtr="0" compatLnSpc="1">
            <a:prstTxWarp prst="textNoShape">
              <a:avLst/>
            </a:prstTxWarp>
          </a:bodyPr>
          <a:lstStyle/>
          <a:p>
            <a:pPr algn="ctr"/>
            <a:endParaRPr lang="en-US"/>
          </a:p>
        </p:txBody>
      </p:sp>
      <p:sp>
        <p:nvSpPr>
          <p:cNvPr id="9" name="Rectangle 8">
            <a:extLst>
              <a:ext uri="{FF2B5EF4-FFF2-40B4-BE49-F238E27FC236}">
                <a16:creationId xmlns:a16="http://schemas.microsoft.com/office/drawing/2014/main" id="{89C276DC-B4CA-4DC1-A17E-13B5FA60A00E}"/>
              </a:ext>
            </a:extLst>
          </p:cNvPr>
          <p:cNvSpPr/>
          <p:nvPr/>
        </p:nvSpPr>
        <p:spPr bwMode="auto">
          <a:xfrm>
            <a:off x="175863" y="269123"/>
            <a:ext cx="2014330" cy="543009"/>
          </a:xfrm>
          <a:prstGeom prst="rect">
            <a:avLst/>
          </a:prstGeom>
          <a:solidFill>
            <a:schemeClr val="bg1"/>
          </a:solidFill>
          <a:ln>
            <a:solidFill>
              <a:schemeClr val="bg1"/>
            </a:solidFill>
          </a:ln>
        </p:spPr>
        <p:txBody>
          <a:bodyPr vert="horz" wrap="square" lIns="91440" tIns="45720" rIns="91440" bIns="45720" numCol="1" rtlCol="0" anchor="t" anchorCtr="0" compatLnSpc="1">
            <a:prstTxWarp prst="textNoShape">
              <a:avLst/>
            </a:prstTxWarp>
          </a:bodyPr>
          <a:lstStyle/>
          <a:p>
            <a:pPr algn="ctr"/>
            <a:endParaRPr lang="en-US"/>
          </a:p>
        </p:txBody>
      </p:sp>
      <p:sp>
        <p:nvSpPr>
          <p:cNvPr id="11" name="TextBox 10">
            <a:extLst>
              <a:ext uri="{FF2B5EF4-FFF2-40B4-BE49-F238E27FC236}">
                <a16:creationId xmlns:a16="http://schemas.microsoft.com/office/drawing/2014/main" id="{5F7DF8E9-7A37-455F-BB63-A24415077BB9}"/>
              </a:ext>
            </a:extLst>
          </p:cNvPr>
          <p:cNvSpPr txBox="1"/>
          <p:nvPr/>
        </p:nvSpPr>
        <p:spPr>
          <a:xfrm>
            <a:off x="7241447" y="982754"/>
            <a:ext cx="9681580" cy="923330"/>
          </a:xfrm>
          <a:prstGeom prst="rect">
            <a:avLst/>
          </a:prstGeom>
          <a:noFill/>
        </p:spPr>
        <p:txBody>
          <a:bodyPr wrap="square" rtlCol="0">
            <a:spAutoFit/>
          </a:bodyPr>
          <a:lstStyle/>
          <a:p>
            <a:pPr marL="685800" indent="-685800" algn="r" rtl="1">
              <a:buFont typeface="Wingdings" panose="05000000000000000000" pitchFamily="2" charset="2"/>
              <a:buChar char="q"/>
            </a:pPr>
            <a:r>
              <a:rPr lang="en-US" sz="5400" dirty="0">
                <a:cs typeface="B Yekan" panose="00000400000000000000" pitchFamily="2" charset="-78"/>
              </a:rPr>
              <a:t>MTCNN</a:t>
            </a:r>
          </a:p>
        </p:txBody>
      </p:sp>
      <p:sp>
        <p:nvSpPr>
          <p:cNvPr id="13" name="TextBox 12">
            <a:extLst>
              <a:ext uri="{FF2B5EF4-FFF2-40B4-BE49-F238E27FC236}">
                <a16:creationId xmlns:a16="http://schemas.microsoft.com/office/drawing/2014/main" id="{8145402B-4D60-4035-B0C3-8B6C11DAA10E}"/>
              </a:ext>
            </a:extLst>
          </p:cNvPr>
          <p:cNvSpPr txBox="1"/>
          <p:nvPr/>
        </p:nvSpPr>
        <p:spPr>
          <a:xfrm>
            <a:off x="9912627" y="2166648"/>
            <a:ext cx="6560694" cy="707886"/>
          </a:xfrm>
          <a:prstGeom prst="rect">
            <a:avLst/>
          </a:prstGeom>
          <a:noFill/>
        </p:spPr>
        <p:txBody>
          <a:bodyPr wrap="square" rtlCol="0">
            <a:spAutoFit/>
          </a:bodyPr>
          <a:lstStyle/>
          <a:p>
            <a:pPr algn="r" rtl="1"/>
            <a:r>
              <a:rPr lang="fa-IR" sz="4000" dirty="0">
                <a:cs typeface="B Yekan" panose="00000400000000000000" pitchFamily="2" charset="-78"/>
              </a:rPr>
              <a:t>شبکه دوم </a:t>
            </a:r>
            <a:r>
              <a:rPr lang="en-US" sz="4000" dirty="0">
                <a:cs typeface="B Yekan" panose="00000400000000000000" pitchFamily="2" charset="-78"/>
              </a:rPr>
              <a:t>R-Net</a:t>
            </a:r>
          </a:p>
        </p:txBody>
      </p:sp>
      <p:sp>
        <p:nvSpPr>
          <p:cNvPr id="15" name="TextBox 14">
            <a:extLst>
              <a:ext uri="{FF2B5EF4-FFF2-40B4-BE49-F238E27FC236}">
                <a16:creationId xmlns:a16="http://schemas.microsoft.com/office/drawing/2014/main" id="{71DD2107-4A59-490C-BDB8-1701F86B0778}"/>
              </a:ext>
            </a:extLst>
          </p:cNvPr>
          <p:cNvSpPr txBox="1"/>
          <p:nvPr/>
        </p:nvSpPr>
        <p:spPr>
          <a:xfrm>
            <a:off x="10099399" y="5040727"/>
            <a:ext cx="6823627" cy="3000821"/>
          </a:xfrm>
          <a:prstGeom prst="rect">
            <a:avLst/>
          </a:prstGeom>
          <a:noFill/>
        </p:spPr>
        <p:txBody>
          <a:bodyPr wrap="square" rtlCol="0">
            <a:spAutoFit/>
          </a:bodyPr>
          <a:lstStyle/>
          <a:p>
            <a:pPr algn="justLow" rtl="1"/>
            <a:r>
              <a:rPr lang="fa-IR" dirty="0">
                <a:solidFill>
                  <a:schemeClr val="accent2">
                    <a:lumMod val="25000"/>
                  </a:schemeClr>
                </a:solidFill>
                <a:cs typeface="B Yekan" panose="00000400000000000000" pitchFamily="2" charset="-78"/>
              </a:rPr>
              <a:t>- دقت بیشتری نسبت به شبکه قبلی دارد</a:t>
            </a:r>
            <a:endParaRPr lang="en-US" dirty="0">
              <a:solidFill>
                <a:schemeClr val="accent2">
                  <a:lumMod val="25000"/>
                </a:schemeClr>
              </a:solidFill>
              <a:cs typeface="B Yekan" panose="00000400000000000000" pitchFamily="2" charset="-78"/>
            </a:endParaRPr>
          </a:p>
          <a:p>
            <a:pPr algn="justLow" rtl="1"/>
            <a:r>
              <a:rPr lang="fa-IR" dirty="0">
                <a:solidFill>
                  <a:schemeClr val="accent2">
                    <a:lumMod val="25000"/>
                  </a:schemeClr>
                </a:solidFill>
                <a:cs typeface="B Yekan" panose="00000400000000000000" pitchFamily="2" charset="-78"/>
              </a:rPr>
              <a:t>- نواحی اصلی چهره را با یک کادر مربعی مشخص می کند. </a:t>
            </a:r>
          </a:p>
          <a:p>
            <a:pPr algn="justLow" rtl="1"/>
            <a:r>
              <a:rPr lang="fa-IR" dirty="0">
                <a:solidFill>
                  <a:schemeClr val="accent2">
                    <a:lumMod val="25000"/>
                  </a:schemeClr>
                </a:solidFill>
                <a:cs typeface="B Yekan" panose="00000400000000000000" pitchFamily="2" charset="-78"/>
              </a:rPr>
              <a:t>- تعداد پارامترهای بیشتری دارد. </a:t>
            </a:r>
          </a:p>
          <a:p>
            <a:pPr algn="justLow" rtl="1"/>
            <a:r>
              <a:rPr lang="fa-IR" dirty="0">
                <a:solidFill>
                  <a:schemeClr val="accent2">
                    <a:lumMod val="25000"/>
                  </a:schemeClr>
                </a:solidFill>
                <a:cs typeface="B Yekan" panose="00000400000000000000" pitchFamily="2" charset="-78"/>
              </a:rPr>
              <a:t>- در طول آموزش یک مدل، تعدادی پارامتر قابل یادگیری و در مواردی غیرقابل یادگیری از هر لایه استخراج می شود.</a:t>
            </a:r>
            <a:endParaRPr lang="en-US" dirty="0">
              <a:solidFill>
                <a:schemeClr val="accent2">
                  <a:lumMod val="25000"/>
                </a:schemeClr>
              </a:solidFill>
              <a:cs typeface="B Yekan" panose="00000400000000000000" pitchFamily="2" charset="-78"/>
            </a:endParaRPr>
          </a:p>
        </p:txBody>
      </p:sp>
      <p:pic>
        <p:nvPicPr>
          <p:cNvPr id="4" name="Picture 3">
            <a:extLst>
              <a:ext uri="{FF2B5EF4-FFF2-40B4-BE49-F238E27FC236}">
                <a16:creationId xmlns:a16="http://schemas.microsoft.com/office/drawing/2014/main" id="{65A74EB8-BF18-4634-A838-EAE7996CD3D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01844" y="5040727"/>
            <a:ext cx="6582051" cy="24153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1249258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p:cNvSpPr>
            <a:spLocks noGrp="1"/>
          </p:cNvSpPr>
          <p:nvPr>
            <p:ph type="sldNum" sz="quarter" idx="4"/>
          </p:nvPr>
        </p:nvSpPr>
        <p:spPr/>
        <p:txBody>
          <a:bodyPr/>
          <a:lstStyle/>
          <a:p>
            <a:fld id="{D8D877B3-D348-4611-9BDB-C5374591D951}" type="slidenum">
              <a:rPr lang="en-US" sz="3200" smtClean="0"/>
              <a:pPr/>
              <a:t>15</a:t>
            </a:fld>
            <a:endParaRPr lang="en-US" sz="3200" dirty="0"/>
          </a:p>
        </p:txBody>
      </p:sp>
      <p:sp>
        <p:nvSpPr>
          <p:cNvPr id="8" name="Rectangle 7">
            <a:extLst>
              <a:ext uri="{FF2B5EF4-FFF2-40B4-BE49-F238E27FC236}">
                <a16:creationId xmlns:a16="http://schemas.microsoft.com/office/drawing/2014/main" id="{D3714398-C4DD-4A23-924B-A95DD9977D12}"/>
              </a:ext>
            </a:extLst>
          </p:cNvPr>
          <p:cNvSpPr/>
          <p:nvPr/>
        </p:nvSpPr>
        <p:spPr bwMode="auto">
          <a:xfrm>
            <a:off x="14908696" y="269123"/>
            <a:ext cx="2014330" cy="543009"/>
          </a:xfrm>
          <a:prstGeom prst="rect">
            <a:avLst/>
          </a:prstGeom>
          <a:solidFill>
            <a:srgbClr val="F2F2F2"/>
          </a:solidFill>
          <a:ln>
            <a:solidFill>
              <a:srgbClr val="F2F2F2"/>
            </a:solidFill>
          </a:ln>
        </p:spPr>
        <p:txBody>
          <a:bodyPr vert="horz" wrap="square" lIns="91440" tIns="45720" rIns="91440" bIns="45720" numCol="1" rtlCol="0" anchor="t" anchorCtr="0" compatLnSpc="1">
            <a:prstTxWarp prst="textNoShape">
              <a:avLst/>
            </a:prstTxWarp>
          </a:bodyPr>
          <a:lstStyle/>
          <a:p>
            <a:pPr algn="ctr"/>
            <a:endParaRPr lang="en-US"/>
          </a:p>
        </p:txBody>
      </p:sp>
      <p:sp>
        <p:nvSpPr>
          <p:cNvPr id="9" name="Rectangle 8">
            <a:extLst>
              <a:ext uri="{FF2B5EF4-FFF2-40B4-BE49-F238E27FC236}">
                <a16:creationId xmlns:a16="http://schemas.microsoft.com/office/drawing/2014/main" id="{89C276DC-B4CA-4DC1-A17E-13B5FA60A00E}"/>
              </a:ext>
            </a:extLst>
          </p:cNvPr>
          <p:cNvSpPr/>
          <p:nvPr/>
        </p:nvSpPr>
        <p:spPr bwMode="auto">
          <a:xfrm>
            <a:off x="175863" y="269123"/>
            <a:ext cx="2014330" cy="543009"/>
          </a:xfrm>
          <a:prstGeom prst="rect">
            <a:avLst/>
          </a:prstGeom>
          <a:solidFill>
            <a:schemeClr val="bg1"/>
          </a:solidFill>
          <a:ln>
            <a:solidFill>
              <a:schemeClr val="bg1"/>
            </a:solidFill>
          </a:ln>
        </p:spPr>
        <p:txBody>
          <a:bodyPr vert="horz" wrap="square" lIns="91440" tIns="45720" rIns="91440" bIns="45720" numCol="1" rtlCol="0" anchor="t" anchorCtr="0" compatLnSpc="1">
            <a:prstTxWarp prst="textNoShape">
              <a:avLst/>
            </a:prstTxWarp>
          </a:bodyPr>
          <a:lstStyle/>
          <a:p>
            <a:pPr algn="ctr"/>
            <a:endParaRPr lang="en-US"/>
          </a:p>
        </p:txBody>
      </p:sp>
      <p:sp>
        <p:nvSpPr>
          <p:cNvPr id="11" name="TextBox 10">
            <a:extLst>
              <a:ext uri="{FF2B5EF4-FFF2-40B4-BE49-F238E27FC236}">
                <a16:creationId xmlns:a16="http://schemas.microsoft.com/office/drawing/2014/main" id="{5F7DF8E9-7A37-455F-BB63-A24415077BB9}"/>
              </a:ext>
            </a:extLst>
          </p:cNvPr>
          <p:cNvSpPr txBox="1"/>
          <p:nvPr/>
        </p:nvSpPr>
        <p:spPr>
          <a:xfrm>
            <a:off x="7241447" y="982754"/>
            <a:ext cx="9681580" cy="923330"/>
          </a:xfrm>
          <a:prstGeom prst="rect">
            <a:avLst/>
          </a:prstGeom>
          <a:noFill/>
        </p:spPr>
        <p:txBody>
          <a:bodyPr wrap="square" rtlCol="0">
            <a:spAutoFit/>
          </a:bodyPr>
          <a:lstStyle/>
          <a:p>
            <a:pPr marL="685800" indent="-685800" algn="r" rtl="1">
              <a:buFont typeface="Wingdings" panose="05000000000000000000" pitchFamily="2" charset="2"/>
              <a:buChar char="q"/>
            </a:pPr>
            <a:r>
              <a:rPr lang="en-US" sz="5400" dirty="0">
                <a:cs typeface="B Yekan" panose="00000400000000000000" pitchFamily="2" charset="-78"/>
              </a:rPr>
              <a:t>MTCNN</a:t>
            </a:r>
          </a:p>
        </p:txBody>
      </p:sp>
      <p:sp>
        <p:nvSpPr>
          <p:cNvPr id="13" name="TextBox 12">
            <a:extLst>
              <a:ext uri="{FF2B5EF4-FFF2-40B4-BE49-F238E27FC236}">
                <a16:creationId xmlns:a16="http://schemas.microsoft.com/office/drawing/2014/main" id="{8145402B-4D60-4035-B0C3-8B6C11DAA10E}"/>
              </a:ext>
            </a:extLst>
          </p:cNvPr>
          <p:cNvSpPr txBox="1"/>
          <p:nvPr/>
        </p:nvSpPr>
        <p:spPr>
          <a:xfrm>
            <a:off x="9912627" y="2166648"/>
            <a:ext cx="6560694" cy="707886"/>
          </a:xfrm>
          <a:prstGeom prst="rect">
            <a:avLst/>
          </a:prstGeom>
          <a:noFill/>
        </p:spPr>
        <p:txBody>
          <a:bodyPr wrap="square" rtlCol="0">
            <a:spAutoFit/>
          </a:bodyPr>
          <a:lstStyle/>
          <a:p>
            <a:pPr algn="r" rtl="1"/>
            <a:r>
              <a:rPr lang="fa-IR" sz="4000" dirty="0">
                <a:cs typeface="B Yekan" panose="00000400000000000000" pitchFamily="2" charset="-78"/>
              </a:rPr>
              <a:t>شبکه سوم </a:t>
            </a:r>
            <a:r>
              <a:rPr lang="en-US" sz="4000" dirty="0">
                <a:cs typeface="B Yekan" panose="00000400000000000000" pitchFamily="2" charset="-78"/>
              </a:rPr>
              <a:t>O-Net</a:t>
            </a:r>
          </a:p>
        </p:txBody>
      </p:sp>
      <p:sp>
        <p:nvSpPr>
          <p:cNvPr id="15" name="TextBox 14">
            <a:extLst>
              <a:ext uri="{FF2B5EF4-FFF2-40B4-BE49-F238E27FC236}">
                <a16:creationId xmlns:a16="http://schemas.microsoft.com/office/drawing/2014/main" id="{71DD2107-4A59-490C-BDB8-1701F86B0778}"/>
              </a:ext>
            </a:extLst>
          </p:cNvPr>
          <p:cNvSpPr txBox="1"/>
          <p:nvPr/>
        </p:nvSpPr>
        <p:spPr>
          <a:xfrm>
            <a:off x="10099399" y="5040727"/>
            <a:ext cx="6823627" cy="2585323"/>
          </a:xfrm>
          <a:prstGeom prst="rect">
            <a:avLst/>
          </a:prstGeom>
          <a:noFill/>
        </p:spPr>
        <p:txBody>
          <a:bodyPr wrap="square" rtlCol="0">
            <a:spAutoFit/>
          </a:bodyPr>
          <a:lstStyle/>
          <a:p>
            <a:pPr algn="justLow" rtl="1"/>
            <a:r>
              <a:rPr lang="fa-IR" dirty="0">
                <a:solidFill>
                  <a:schemeClr val="accent2">
                    <a:lumMod val="25000"/>
                  </a:schemeClr>
                </a:solidFill>
                <a:cs typeface="B Yekan" panose="00000400000000000000" pitchFamily="2" charset="-78"/>
              </a:rPr>
              <a:t>- از لحاظ تعداد پارامتر و تعداد لایه این شبکه از دو شبکه قبلی پیچیده تر و کندتر است. </a:t>
            </a:r>
          </a:p>
          <a:p>
            <a:pPr algn="justLow" rtl="1"/>
            <a:r>
              <a:rPr lang="fa-IR" dirty="0">
                <a:solidFill>
                  <a:schemeClr val="accent2">
                    <a:lumMod val="25000"/>
                  </a:schemeClr>
                </a:solidFill>
                <a:cs typeface="B Yekan" panose="00000400000000000000" pitchFamily="2" charset="-78"/>
              </a:rPr>
              <a:t>- دقت شبکه را بالا می برد </a:t>
            </a:r>
          </a:p>
          <a:p>
            <a:pPr algn="justLow" rtl="1"/>
            <a:r>
              <a:rPr lang="fa-IR" dirty="0">
                <a:solidFill>
                  <a:schemeClr val="accent2">
                    <a:lumMod val="25000"/>
                  </a:schemeClr>
                </a:solidFill>
                <a:cs typeface="B Yekan" panose="00000400000000000000" pitchFamily="2" charset="-78"/>
              </a:rPr>
              <a:t>- با قطعیت وجود یا عدم وجود چهره در نواحی باقی مانده که توسط دو شبکه قبل تشخیص داده شده است را مشخص می کند. </a:t>
            </a:r>
            <a:endParaRPr lang="en-US" dirty="0">
              <a:solidFill>
                <a:schemeClr val="accent2">
                  <a:lumMod val="25000"/>
                </a:schemeClr>
              </a:solidFill>
              <a:cs typeface="B Yekan" panose="00000400000000000000" pitchFamily="2" charset="-78"/>
            </a:endParaRPr>
          </a:p>
        </p:txBody>
      </p:sp>
      <p:pic>
        <p:nvPicPr>
          <p:cNvPr id="2" name="Picture 1">
            <a:extLst>
              <a:ext uri="{FF2B5EF4-FFF2-40B4-BE49-F238E27FC236}">
                <a16:creationId xmlns:a16="http://schemas.microsoft.com/office/drawing/2014/main" id="{E97EAC75-81F7-4C93-B9CA-2061CD94911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2003" y="5083073"/>
            <a:ext cx="7075475" cy="23513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0674567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Номер слайда 2">
            <a:extLst>
              <a:ext uri="{FF2B5EF4-FFF2-40B4-BE49-F238E27FC236}">
                <a16:creationId xmlns:a16="http://schemas.microsoft.com/office/drawing/2014/main" id="{FDAA70F2-8C89-4424-86EA-F8D5892AD02F}"/>
              </a:ext>
            </a:extLst>
          </p:cNvPr>
          <p:cNvSpPr txBox="1">
            <a:spLocks/>
          </p:cNvSpPr>
          <p:nvPr/>
        </p:nvSpPr>
        <p:spPr>
          <a:xfrm>
            <a:off x="17186827" y="358069"/>
            <a:ext cx="611982" cy="543009"/>
          </a:xfrm>
          <a:prstGeom prst="rect">
            <a:avLst/>
          </a:prstGeom>
          <a:noFill/>
        </p:spPr>
        <p:txBody>
          <a:bodyPr vert="horz" lIns="0" tIns="0" rIns="0" bIns="0" rtlCol="0" anchor="ctr"/>
          <a:lstStyle>
            <a:defPPr>
              <a:defRPr lang="ru-RU"/>
            </a:defPPr>
            <a:lvl1pPr marL="0" algn="r" defTabSz="1371156" rtl="0" eaLnBrk="1" latinLnBrk="0" hangingPunct="1">
              <a:defRPr sz="1203" b="1" kern="1200">
                <a:solidFill>
                  <a:schemeClr val="tx1">
                    <a:alpha val="50000"/>
                  </a:schemeClr>
                </a:solidFill>
                <a:latin typeface="+mj-lt"/>
                <a:ea typeface="+mn-ea"/>
                <a:cs typeface="+mn-cs"/>
              </a:defRPr>
            </a:lvl1pPr>
            <a:lvl2pPr marL="685578" algn="l" defTabSz="1371156" rtl="0" eaLnBrk="1" latinLnBrk="0" hangingPunct="1">
              <a:defRPr sz="2700" kern="1200">
                <a:solidFill>
                  <a:schemeClr val="tx1"/>
                </a:solidFill>
                <a:latin typeface="+mn-lt"/>
                <a:ea typeface="+mn-ea"/>
                <a:cs typeface="+mn-cs"/>
              </a:defRPr>
            </a:lvl2pPr>
            <a:lvl3pPr marL="1371156" algn="l" defTabSz="1371156" rtl="0" eaLnBrk="1" latinLnBrk="0" hangingPunct="1">
              <a:defRPr sz="2700" kern="1200">
                <a:solidFill>
                  <a:schemeClr val="tx1"/>
                </a:solidFill>
                <a:latin typeface="+mn-lt"/>
                <a:ea typeface="+mn-ea"/>
                <a:cs typeface="+mn-cs"/>
              </a:defRPr>
            </a:lvl3pPr>
            <a:lvl4pPr marL="2056734" algn="l" defTabSz="1371156" rtl="0" eaLnBrk="1" latinLnBrk="0" hangingPunct="1">
              <a:defRPr sz="2700" kern="1200">
                <a:solidFill>
                  <a:schemeClr val="tx1"/>
                </a:solidFill>
                <a:latin typeface="+mn-lt"/>
                <a:ea typeface="+mn-ea"/>
                <a:cs typeface="+mn-cs"/>
              </a:defRPr>
            </a:lvl4pPr>
            <a:lvl5pPr marL="2742314" algn="l" defTabSz="1371156" rtl="0" eaLnBrk="1" latinLnBrk="0" hangingPunct="1">
              <a:defRPr sz="2700" kern="1200">
                <a:solidFill>
                  <a:schemeClr val="tx1"/>
                </a:solidFill>
                <a:latin typeface="+mn-lt"/>
                <a:ea typeface="+mn-ea"/>
                <a:cs typeface="+mn-cs"/>
              </a:defRPr>
            </a:lvl5pPr>
            <a:lvl6pPr marL="3427892" algn="l" defTabSz="1371156" rtl="0" eaLnBrk="1" latinLnBrk="0" hangingPunct="1">
              <a:defRPr sz="2700" kern="1200">
                <a:solidFill>
                  <a:schemeClr val="tx1"/>
                </a:solidFill>
                <a:latin typeface="+mn-lt"/>
                <a:ea typeface="+mn-ea"/>
                <a:cs typeface="+mn-cs"/>
              </a:defRPr>
            </a:lvl6pPr>
            <a:lvl7pPr marL="4113468" algn="l" defTabSz="1371156" rtl="0" eaLnBrk="1" latinLnBrk="0" hangingPunct="1">
              <a:defRPr sz="2700" kern="1200">
                <a:solidFill>
                  <a:schemeClr val="tx1"/>
                </a:solidFill>
                <a:latin typeface="+mn-lt"/>
                <a:ea typeface="+mn-ea"/>
                <a:cs typeface="+mn-cs"/>
              </a:defRPr>
            </a:lvl7pPr>
            <a:lvl8pPr marL="4799049" algn="l" defTabSz="1371156" rtl="0" eaLnBrk="1" latinLnBrk="0" hangingPunct="1">
              <a:defRPr sz="2700" kern="1200">
                <a:solidFill>
                  <a:schemeClr val="tx1"/>
                </a:solidFill>
                <a:latin typeface="+mn-lt"/>
                <a:ea typeface="+mn-ea"/>
                <a:cs typeface="+mn-cs"/>
              </a:defRPr>
            </a:lvl8pPr>
            <a:lvl9pPr marL="5484627" algn="l" defTabSz="1371156" rtl="0" eaLnBrk="1" latinLnBrk="0" hangingPunct="1">
              <a:defRPr sz="2700" kern="1200">
                <a:solidFill>
                  <a:schemeClr val="tx1"/>
                </a:solidFill>
                <a:latin typeface="+mn-lt"/>
                <a:ea typeface="+mn-ea"/>
                <a:cs typeface="+mn-cs"/>
              </a:defRPr>
            </a:lvl9pPr>
          </a:lstStyle>
          <a:p>
            <a:fld id="{D8D877B3-D348-4611-9BDB-C5374591D951}" type="slidenum">
              <a:rPr lang="en-US" sz="3200" smtClean="0"/>
              <a:pPr/>
              <a:t>16</a:t>
            </a:fld>
            <a:endParaRPr lang="en-US" sz="3200" dirty="0"/>
          </a:p>
        </p:txBody>
      </p:sp>
      <p:sp>
        <p:nvSpPr>
          <p:cNvPr id="18" name="Rectangle 17">
            <a:extLst>
              <a:ext uri="{FF2B5EF4-FFF2-40B4-BE49-F238E27FC236}">
                <a16:creationId xmlns:a16="http://schemas.microsoft.com/office/drawing/2014/main" id="{0B95025A-7955-4B22-9D46-DE4EAFB7E16B}"/>
              </a:ext>
            </a:extLst>
          </p:cNvPr>
          <p:cNvSpPr/>
          <p:nvPr/>
        </p:nvSpPr>
        <p:spPr bwMode="auto">
          <a:xfrm>
            <a:off x="278296" y="437617"/>
            <a:ext cx="2014330" cy="543009"/>
          </a:xfrm>
          <a:prstGeom prst="rect">
            <a:avLst/>
          </a:prstGeom>
          <a:solidFill>
            <a:srgbClr val="F2F2F2"/>
          </a:solidFill>
          <a:ln>
            <a:solidFill>
              <a:srgbClr val="F2F2F2"/>
            </a:solidFill>
          </a:ln>
        </p:spPr>
        <p:txBody>
          <a:bodyPr vert="horz" wrap="square" lIns="91440" tIns="45720" rIns="91440" bIns="45720" numCol="1" rtlCol="0" anchor="t" anchorCtr="0" compatLnSpc="1">
            <a:prstTxWarp prst="textNoShape">
              <a:avLst/>
            </a:prstTxWarp>
          </a:bodyPr>
          <a:lstStyle/>
          <a:p>
            <a:pPr algn="ctr"/>
            <a:endParaRPr lang="en-US"/>
          </a:p>
        </p:txBody>
      </p:sp>
      <p:sp>
        <p:nvSpPr>
          <p:cNvPr id="21" name="Rectangle 20">
            <a:extLst>
              <a:ext uri="{FF2B5EF4-FFF2-40B4-BE49-F238E27FC236}">
                <a16:creationId xmlns:a16="http://schemas.microsoft.com/office/drawing/2014/main" id="{EE30FF3B-93F3-4FC1-9452-8CBA19995EEE}"/>
              </a:ext>
            </a:extLst>
          </p:cNvPr>
          <p:cNvSpPr/>
          <p:nvPr/>
        </p:nvSpPr>
        <p:spPr bwMode="auto">
          <a:xfrm>
            <a:off x="14908697" y="269122"/>
            <a:ext cx="2014330" cy="543009"/>
          </a:xfrm>
          <a:prstGeom prst="rect">
            <a:avLst/>
          </a:prstGeom>
          <a:solidFill>
            <a:schemeClr val="bg1"/>
          </a:solidFill>
          <a:ln>
            <a:solidFill>
              <a:schemeClr val="bg1"/>
            </a:solidFill>
          </a:ln>
        </p:spPr>
        <p:txBody>
          <a:bodyPr vert="horz" wrap="square" lIns="91440" tIns="45720" rIns="91440" bIns="45720" numCol="1" rtlCol="0" anchor="t" anchorCtr="0" compatLnSpc="1">
            <a:prstTxWarp prst="textNoShape">
              <a:avLst/>
            </a:prstTxWarp>
          </a:bodyPr>
          <a:lstStyle/>
          <a:p>
            <a:pPr algn="ctr"/>
            <a:endParaRPr lang="en-US"/>
          </a:p>
        </p:txBody>
      </p:sp>
      <p:sp>
        <p:nvSpPr>
          <p:cNvPr id="22" name="TextBox 21">
            <a:extLst>
              <a:ext uri="{FF2B5EF4-FFF2-40B4-BE49-F238E27FC236}">
                <a16:creationId xmlns:a16="http://schemas.microsoft.com/office/drawing/2014/main" id="{10ACC128-B86B-4B08-BDDC-71E8ACC4BE61}"/>
              </a:ext>
            </a:extLst>
          </p:cNvPr>
          <p:cNvSpPr txBox="1"/>
          <p:nvPr/>
        </p:nvSpPr>
        <p:spPr>
          <a:xfrm>
            <a:off x="7241447" y="709051"/>
            <a:ext cx="9681580" cy="923330"/>
          </a:xfrm>
          <a:prstGeom prst="rect">
            <a:avLst/>
          </a:prstGeom>
          <a:noFill/>
        </p:spPr>
        <p:txBody>
          <a:bodyPr wrap="square" rtlCol="0">
            <a:spAutoFit/>
          </a:bodyPr>
          <a:lstStyle/>
          <a:p>
            <a:pPr marL="685800" indent="-685800" algn="r" rtl="1">
              <a:buFont typeface="Wingdings" panose="05000000000000000000" pitchFamily="2" charset="2"/>
              <a:buChar char="q"/>
            </a:pPr>
            <a:r>
              <a:rPr lang="fa-IR" sz="5400" dirty="0">
                <a:cs typeface="B Yekan" panose="00000400000000000000" pitchFamily="2" charset="-78"/>
              </a:rPr>
              <a:t>بررسی خروجی برنامه</a:t>
            </a:r>
            <a:endParaRPr lang="en-US" sz="5400" dirty="0">
              <a:cs typeface="B Yekan" panose="00000400000000000000" pitchFamily="2" charset="-78"/>
            </a:endParaRPr>
          </a:p>
        </p:txBody>
      </p:sp>
      <p:sp>
        <p:nvSpPr>
          <p:cNvPr id="23" name="TextBox 22">
            <a:extLst>
              <a:ext uri="{FF2B5EF4-FFF2-40B4-BE49-F238E27FC236}">
                <a16:creationId xmlns:a16="http://schemas.microsoft.com/office/drawing/2014/main" id="{BDADBCAA-B11C-41FB-A728-FFE6943D5EA1}"/>
              </a:ext>
            </a:extLst>
          </p:cNvPr>
          <p:cNvSpPr txBox="1"/>
          <p:nvPr/>
        </p:nvSpPr>
        <p:spPr>
          <a:xfrm>
            <a:off x="9665780" y="1718367"/>
            <a:ext cx="6560694" cy="707886"/>
          </a:xfrm>
          <a:prstGeom prst="rect">
            <a:avLst/>
          </a:prstGeom>
          <a:noFill/>
        </p:spPr>
        <p:txBody>
          <a:bodyPr wrap="square" rtlCol="0">
            <a:spAutoFit/>
          </a:bodyPr>
          <a:lstStyle/>
          <a:p>
            <a:pPr algn="r" rtl="1"/>
            <a:r>
              <a:rPr lang="fa-IR" sz="4000" dirty="0">
                <a:cs typeface="B Yekan" panose="00000400000000000000" pitchFamily="2" charset="-78"/>
              </a:rPr>
              <a:t>نمونه اجرای برنامه</a:t>
            </a:r>
            <a:endParaRPr lang="en-US" sz="4000" dirty="0">
              <a:cs typeface="B Yekan" panose="00000400000000000000" pitchFamily="2" charset="-78"/>
            </a:endParaRPr>
          </a:p>
        </p:txBody>
      </p:sp>
      <p:sp>
        <p:nvSpPr>
          <p:cNvPr id="13" name="Rectangle 12">
            <a:extLst>
              <a:ext uri="{FF2B5EF4-FFF2-40B4-BE49-F238E27FC236}">
                <a16:creationId xmlns:a16="http://schemas.microsoft.com/office/drawing/2014/main" id="{ED4AD9BF-1E39-43DF-A442-81471FBA5DCB}"/>
              </a:ext>
            </a:extLst>
          </p:cNvPr>
          <p:cNvSpPr/>
          <p:nvPr/>
        </p:nvSpPr>
        <p:spPr bwMode="auto">
          <a:xfrm>
            <a:off x="278296" y="9051235"/>
            <a:ext cx="702365" cy="702365"/>
          </a:xfrm>
          <a:prstGeom prst="rect">
            <a:avLst/>
          </a:prstGeom>
          <a:solidFill>
            <a:schemeClr val="bg1"/>
          </a:solidFill>
          <a:ln>
            <a:solidFill>
              <a:schemeClr val="bg1"/>
            </a:solidFill>
          </a:ln>
        </p:spPr>
        <p:txBody>
          <a:bodyPr vert="horz" wrap="square" lIns="91440" tIns="45720" rIns="91440" bIns="45720" numCol="1" rtlCol="0" anchor="t" anchorCtr="0" compatLnSpc="1">
            <a:prstTxWarp prst="textNoShape">
              <a:avLst/>
            </a:prstTxWarp>
          </a:bodyPr>
          <a:lstStyle/>
          <a:p>
            <a:pPr algn="ctr"/>
            <a:endParaRPr lang="en-US"/>
          </a:p>
        </p:txBody>
      </p:sp>
      <p:pic>
        <p:nvPicPr>
          <p:cNvPr id="4" name="test1">
            <a:hlinkClick r:id="" action="ppaction://media"/>
            <a:extLst>
              <a:ext uri="{FF2B5EF4-FFF2-40B4-BE49-F238E27FC236}">
                <a16:creationId xmlns:a16="http://schemas.microsoft.com/office/drawing/2014/main" id="{678C71F5-D485-4DC5-A8B6-F1543E89EC6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43413" y="2426253"/>
            <a:ext cx="12796288" cy="6837599"/>
          </a:xfrm>
          <a:prstGeom prst="rect">
            <a:avLst/>
          </a:prstGeom>
        </p:spPr>
      </p:pic>
      <p:sp>
        <p:nvSpPr>
          <p:cNvPr id="5" name="Rectangle 4">
            <a:extLst>
              <a:ext uri="{FF2B5EF4-FFF2-40B4-BE49-F238E27FC236}">
                <a16:creationId xmlns:a16="http://schemas.microsoft.com/office/drawing/2014/main" id="{81314628-4DAA-4CDD-8CB6-68EBFBC39739}"/>
              </a:ext>
            </a:extLst>
          </p:cNvPr>
          <p:cNvSpPr/>
          <p:nvPr/>
        </p:nvSpPr>
        <p:spPr bwMode="auto">
          <a:xfrm>
            <a:off x="9990161" y="7629099"/>
            <a:ext cx="4918536" cy="1422136"/>
          </a:xfrm>
          <a:prstGeom prst="rect">
            <a:avLst/>
          </a:prstGeom>
          <a:noFill/>
          <a:ln>
            <a:solidFill>
              <a:srgbClr val="FF0000"/>
            </a:solidFill>
          </a:ln>
        </p:spPr>
        <p:txBody>
          <a:bodyPr vert="horz" wrap="square" lIns="91440" tIns="45720" rIns="91440" bIns="45720" numCol="1" rtlCol="0" anchor="t" anchorCtr="0" compatLnSpc="1">
            <a:prstTxWarp prst="textNoShape">
              <a:avLst/>
            </a:prstTxWarp>
          </a:bodyPr>
          <a:lstStyle/>
          <a:p>
            <a:pPr algn="ctr"/>
            <a:endParaRPr lang="en-US"/>
          </a:p>
        </p:txBody>
      </p:sp>
    </p:spTree>
    <p:extLst>
      <p:ext uri="{BB962C8B-B14F-4D97-AF65-F5344CB8AC3E}">
        <p14:creationId xmlns:p14="http://schemas.microsoft.com/office/powerpoint/2010/main" val="2631771932"/>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3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Номер слайда 2">
            <a:extLst>
              <a:ext uri="{FF2B5EF4-FFF2-40B4-BE49-F238E27FC236}">
                <a16:creationId xmlns:a16="http://schemas.microsoft.com/office/drawing/2014/main" id="{FDAA70F2-8C89-4424-86EA-F8D5892AD02F}"/>
              </a:ext>
            </a:extLst>
          </p:cNvPr>
          <p:cNvSpPr txBox="1">
            <a:spLocks/>
          </p:cNvSpPr>
          <p:nvPr/>
        </p:nvSpPr>
        <p:spPr>
          <a:xfrm>
            <a:off x="17186827" y="358069"/>
            <a:ext cx="611982" cy="543009"/>
          </a:xfrm>
          <a:prstGeom prst="rect">
            <a:avLst/>
          </a:prstGeom>
          <a:noFill/>
        </p:spPr>
        <p:txBody>
          <a:bodyPr vert="horz" lIns="0" tIns="0" rIns="0" bIns="0" rtlCol="0" anchor="ctr"/>
          <a:lstStyle>
            <a:defPPr>
              <a:defRPr lang="ru-RU"/>
            </a:defPPr>
            <a:lvl1pPr marL="0" algn="r" defTabSz="1371156" rtl="0" eaLnBrk="1" latinLnBrk="0" hangingPunct="1">
              <a:defRPr sz="1203" b="1" kern="1200">
                <a:solidFill>
                  <a:schemeClr val="tx1">
                    <a:alpha val="50000"/>
                  </a:schemeClr>
                </a:solidFill>
                <a:latin typeface="+mj-lt"/>
                <a:ea typeface="+mn-ea"/>
                <a:cs typeface="+mn-cs"/>
              </a:defRPr>
            </a:lvl1pPr>
            <a:lvl2pPr marL="685578" algn="l" defTabSz="1371156" rtl="0" eaLnBrk="1" latinLnBrk="0" hangingPunct="1">
              <a:defRPr sz="2700" kern="1200">
                <a:solidFill>
                  <a:schemeClr val="tx1"/>
                </a:solidFill>
                <a:latin typeface="+mn-lt"/>
                <a:ea typeface="+mn-ea"/>
                <a:cs typeface="+mn-cs"/>
              </a:defRPr>
            </a:lvl2pPr>
            <a:lvl3pPr marL="1371156" algn="l" defTabSz="1371156" rtl="0" eaLnBrk="1" latinLnBrk="0" hangingPunct="1">
              <a:defRPr sz="2700" kern="1200">
                <a:solidFill>
                  <a:schemeClr val="tx1"/>
                </a:solidFill>
                <a:latin typeface="+mn-lt"/>
                <a:ea typeface="+mn-ea"/>
                <a:cs typeface="+mn-cs"/>
              </a:defRPr>
            </a:lvl3pPr>
            <a:lvl4pPr marL="2056734" algn="l" defTabSz="1371156" rtl="0" eaLnBrk="1" latinLnBrk="0" hangingPunct="1">
              <a:defRPr sz="2700" kern="1200">
                <a:solidFill>
                  <a:schemeClr val="tx1"/>
                </a:solidFill>
                <a:latin typeface="+mn-lt"/>
                <a:ea typeface="+mn-ea"/>
                <a:cs typeface="+mn-cs"/>
              </a:defRPr>
            </a:lvl4pPr>
            <a:lvl5pPr marL="2742314" algn="l" defTabSz="1371156" rtl="0" eaLnBrk="1" latinLnBrk="0" hangingPunct="1">
              <a:defRPr sz="2700" kern="1200">
                <a:solidFill>
                  <a:schemeClr val="tx1"/>
                </a:solidFill>
                <a:latin typeface="+mn-lt"/>
                <a:ea typeface="+mn-ea"/>
                <a:cs typeface="+mn-cs"/>
              </a:defRPr>
            </a:lvl5pPr>
            <a:lvl6pPr marL="3427892" algn="l" defTabSz="1371156" rtl="0" eaLnBrk="1" latinLnBrk="0" hangingPunct="1">
              <a:defRPr sz="2700" kern="1200">
                <a:solidFill>
                  <a:schemeClr val="tx1"/>
                </a:solidFill>
                <a:latin typeface="+mn-lt"/>
                <a:ea typeface="+mn-ea"/>
                <a:cs typeface="+mn-cs"/>
              </a:defRPr>
            </a:lvl6pPr>
            <a:lvl7pPr marL="4113468" algn="l" defTabSz="1371156" rtl="0" eaLnBrk="1" latinLnBrk="0" hangingPunct="1">
              <a:defRPr sz="2700" kern="1200">
                <a:solidFill>
                  <a:schemeClr val="tx1"/>
                </a:solidFill>
                <a:latin typeface="+mn-lt"/>
                <a:ea typeface="+mn-ea"/>
                <a:cs typeface="+mn-cs"/>
              </a:defRPr>
            </a:lvl7pPr>
            <a:lvl8pPr marL="4799049" algn="l" defTabSz="1371156" rtl="0" eaLnBrk="1" latinLnBrk="0" hangingPunct="1">
              <a:defRPr sz="2700" kern="1200">
                <a:solidFill>
                  <a:schemeClr val="tx1"/>
                </a:solidFill>
                <a:latin typeface="+mn-lt"/>
                <a:ea typeface="+mn-ea"/>
                <a:cs typeface="+mn-cs"/>
              </a:defRPr>
            </a:lvl8pPr>
            <a:lvl9pPr marL="5484627" algn="l" defTabSz="1371156" rtl="0" eaLnBrk="1" latinLnBrk="0" hangingPunct="1">
              <a:defRPr sz="2700" kern="1200">
                <a:solidFill>
                  <a:schemeClr val="tx1"/>
                </a:solidFill>
                <a:latin typeface="+mn-lt"/>
                <a:ea typeface="+mn-ea"/>
                <a:cs typeface="+mn-cs"/>
              </a:defRPr>
            </a:lvl9pPr>
          </a:lstStyle>
          <a:p>
            <a:fld id="{D8D877B3-D348-4611-9BDB-C5374591D951}" type="slidenum">
              <a:rPr lang="en-US" sz="3200" smtClean="0"/>
              <a:pPr/>
              <a:t>17</a:t>
            </a:fld>
            <a:endParaRPr lang="en-US" sz="3200" dirty="0"/>
          </a:p>
        </p:txBody>
      </p:sp>
      <p:sp>
        <p:nvSpPr>
          <p:cNvPr id="18" name="Rectangle 17">
            <a:extLst>
              <a:ext uri="{FF2B5EF4-FFF2-40B4-BE49-F238E27FC236}">
                <a16:creationId xmlns:a16="http://schemas.microsoft.com/office/drawing/2014/main" id="{0B95025A-7955-4B22-9D46-DE4EAFB7E16B}"/>
              </a:ext>
            </a:extLst>
          </p:cNvPr>
          <p:cNvSpPr/>
          <p:nvPr/>
        </p:nvSpPr>
        <p:spPr bwMode="auto">
          <a:xfrm>
            <a:off x="278296" y="437617"/>
            <a:ext cx="2014330" cy="543009"/>
          </a:xfrm>
          <a:prstGeom prst="rect">
            <a:avLst/>
          </a:prstGeom>
          <a:solidFill>
            <a:srgbClr val="F2F2F2"/>
          </a:solidFill>
          <a:ln>
            <a:solidFill>
              <a:srgbClr val="F2F2F2"/>
            </a:solidFill>
          </a:ln>
        </p:spPr>
        <p:txBody>
          <a:bodyPr vert="horz" wrap="square" lIns="91440" tIns="45720" rIns="91440" bIns="45720" numCol="1" rtlCol="0" anchor="t" anchorCtr="0" compatLnSpc="1">
            <a:prstTxWarp prst="textNoShape">
              <a:avLst/>
            </a:prstTxWarp>
          </a:bodyPr>
          <a:lstStyle/>
          <a:p>
            <a:pPr algn="ctr"/>
            <a:endParaRPr lang="en-US"/>
          </a:p>
        </p:txBody>
      </p:sp>
      <p:sp>
        <p:nvSpPr>
          <p:cNvPr id="21" name="Rectangle 20">
            <a:extLst>
              <a:ext uri="{FF2B5EF4-FFF2-40B4-BE49-F238E27FC236}">
                <a16:creationId xmlns:a16="http://schemas.microsoft.com/office/drawing/2014/main" id="{EE30FF3B-93F3-4FC1-9452-8CBA19995EEE}"/>
              </a:ext>
            </a:extLst>
          </p:cNvPr>
          <p:cNvSpPr/>
          <p:nvPr/>
        </p:nvSpPr>
        <p:spPr bwMode="auto">
          <a:xfrm>
            <a:off x="14908697" y="269122"/>
            <a:ext cx="2014330" cy="543009"/>
          </a:xfrm>
          <a:prstGeom prst="rect">
            <a:avLst/>
          </a:prstGeom>
          <a:solidFill>
            <a:schemeClr val="bg1"/>
          </a:solidFill>
          <a:ln>
            <a:solidFill>
              <a:schemeClr val="bg1"/>
            </a:solidFill>
          </a:ln>
        </p:spPr>
        <p:txBody>
          <a:bodyPr vert="horz" wrap="square" lIns="91440" tIns="45720" rIns="91440" bIns="45720" numCol="1" rtlCol="0" anchor="t" anchorCtr="0" compatLnSpc="1">
            <a:prstTxWarp prst="textNoShape">
              <a:avLst/>
            </a:prstTxWarp>
          </a:bodyPr>
          <a:lstStyle/>
          <a:p>
            <a:pPr algn="ctr"/>
            <a:endParaRPr lang="en-US"/>
          </a:p>
        </p:txBody>
      </p:sp>
      <p:sp>
        <p:nvSpPr>
          <p:cNvPr id="22" name="TextBox 21">
            <a:extLst>
              <a:ext uri="{FF2B5EF4-FFF2-40B4-BE49-F238E27FC236}">
                <a16:creationId xmlns:a16="http://schemas.microsoft.com/office/drawing/2014/main" id="{10ACC128-B86B-4B08-BDDC-71E8ACC4BE61}"/>
              </a:ext>
            </a:extLst>
          </p:cNvPr>
          <p:cNvSpPr txBox="1"/>
          <p:nvPr/>
        </p:nvSpPr>
        <p:spPr>
          <a:xfrm>
            <a:off x="7241447" y="982754"/>
            <a:ext cx="9681580" cy="923330"/>
          </a:xfrm>
          <a:prstGeom prst="rect">
            <a:avLst/>
          </a:prstGeom>
          <a:noFill/>
        </p:spPr>
        <p:txBody>
          <a:bodyPr wrap="square" rtlCol="0">
            <a:spAutoFit/>
          </a:bodyPr>
          <a:lstStyle/>
          <a:p>
            <a:pPr marL="685800" indent="-685800" algn="r" rtl="1">
              <a:buFont typeface="Wingdings" panose="05000000000000000000" pitchFamily="2" charset="2"/>
              <a:buChar char="q"/>
            </a:pPr>
            <a:r>
              <a:rPr lang="fa-IR" sz="5400" dirty="0">
                <a:cs typeface="B Yekan" panose="00000400000000000000" pitchFamily="2" charset="-78"/>
              </a:rPr>
              <a:t>بررسی خروجی برنامه</a:t>
            </a:r>
            <a:endParaRPr lang="en-US" sz="5400" dirty="0">
              <a:cs typeface="B Yekan" panose="00000400000000000000" pitchFamily="2" charset="-78"/>
            </a:endParaRPr>
          </a:p>
        </p:txBody>
      </p:sp>
      <p:sp>
        <p:nvSpPr>
          <p:cNvPr id="23" name="TextBox 22">
            <a:extLst>
              <a:ext uri="{FF2B5EF4-FFF2-40B4-BE49-F238E27FC236}">
                <a16:creationId xmlns:a16="http://schemas.microsoft.com/office/drawing/2014/main" id="{BDADBCAA-B11C-41FB-A728-FFE6943D5EA1}"/>
              </a:ext>
            </a:extLst>
          </p:cNvPr>
          <p:cNvSpPr txBox="1"/>
          <p:nvPr/>
        </p:nvSpPr>
        <p:spPr>
          <a:xfrm>
            <a:off x="3869636" y="2166648"/>
            <a:ext cx="12603686" cy="707886"/>
          </a:xfrm>
          <a:prstGeom prst="rect">
            <a:avLst/>
          </a:prstGeom>
          <a:noFill/>
        </p:spPr>
        <p:txBody>
          <a:bodyPr wrap="square" rtlCol="0">
            <a:spAutoFit/>
          </a:bodyPr>
          <a:lstStyle/>
          <a:p>
            <a:pPr algn="r" rtl="1"/>
            <a:r>
              <a:rPr lang="fa-IR" sz="4000" dirty="0">
                <a:cs typeface="B Yekan" panose="00000400000000000000" pitchFamily="2" charset="-78"/>
              </a:rPr>
              <a:t>محتویات فایل </a:t>
            </a:r>
            <a:r>
              <a:rPr lang="en-US" sz="4000" dirty="0">
                <a:cs typeface="B Yekan" panose="00000400000000000000" pitchFamily="2" charset="-78"/>
              </a:rPr>
              <a:t>log.txt</a:t>
            </a:r>
            <a:r>
              <a:rPr lang="fa-IR" sz="4000" dirty="0">
                <a:cs typeface="B Yekan" panose="00000400000000000000" pitchFamily="2" charset="-78"/>
              </a:rPr>
              <a:t> و پوشه ی </a:t>
            </a:r>
            <a:r>
              <a:rPr lang="en-US" sz="4000" dirty="0" err="1">
                <a:cs typeface="B Yekan" panose="00000400000000000000" pitchFamily="2" charset="-78"/>
              </a:rPr>
              <a:t>Cross_Log</a:t>
            </a:r>
            <a:r>
              <a:rPr lang="fa-IR" sz="4000" dirty="0">
                <a:cs typeface="B Yekan" panose="00000400000000000000" pitchFamily="2" charset="-78"/>
              </a:rPr>
              <a:t> بعد از اجرای برنامه</a:t>
            </a:r>
            <a:endParaRPr lang="en-US" sz="4000" dirty="0">
              <a:cs typeface="B Yekan" panose="00000400000000000000" pitchFamily="2" charset="-78"/>
            </a:endParaRPr>
          </a:p>
        </p:txBody>
      </p:sp>
      <p:sp>
        <p:nvSpPr>
          <p:cNvPr id="13" name="Rectangle 12">
            <a:extLst>
              <a:ext uri="{FF2B5EF4-FFF2-40B4-BE49-F238E27FC236}">
                <a16:creationId xmlns:a16="http://schemas.microsoft.com/office/drawing/2014/main" id="{ED4AD9BF-1E39-43DF-A442-81471FBA5DCB}"/>
              </a:ext>
            </a:extLst>
          </p:cNvPr>
          <p:cNvSpPr/>
          <p:nvPr/>
        </p:nvSpPr>
        <p:spPr bwMode="auto">
          <a:xfrm>
            <a:off x="278296" y="9051235"/>
            <a:ext cx="702365" cy="702365"/>
          </a:xfrm>
          <a:prstGeom prst="rect">
            <a:avLst/>
          </a:prstGeom>
          <a:solidFill>
            <a:schemeClr val="bg1"/>
          </a:solidFill>
          <a:ln>
            <a:solidFill>
              <a:schemeClr val="bg1"/>
            </a:solidFill>
          </a:ln>
        </p:spPr>
        <p:txBody>
          <a:bodyPr vert="horz" wrap="square" lIns="91440" tIns="45720" rIns="91440" bIns="45720" numCol="1" rtlCol="0" anchor="t" anchorCtr="0" compatLnSpc="1">
            <a:prstTxWarp prst="textNoShape">
              <a:avLst/>
            </a:prstTxWarp>
          </a:bodyPr>
          <a:lstStyle/>
          <a:p>
            <a:pPr algn="ctr"/>
            <a:endParaRPr lang="en-US"/>
          </a:p>
        </p:txBody>
      </p:sp>
      <p:pic>
        <p:nvPicPr>
          <p:cNvPr id="3" name="Picture 2">
            <a:extLst>
              <a:ext uri="{FF2B5EF4-FFF2-40B4-BE49-F238E27FC236}">
                <a16:creationId xmlns:a16="http://schemas.microsoft.com/office/drawing/2014/main" id="{C49013F7-D497-48E7-9183-1CCB1043D1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1034" y="3807432"/>
            <a:ext cx="6359193" cy="3911303"/>
          </a:xfrm>
          <a:prstGeom prst="rect">
            <a:avLst/>
          </a:prstGeom>
        </p:spPr>
      </p:pic>
      <p:pic>
        <p:nvPicPr>
          <p:cNvPr id="5" name="Picture 4">
            <a:extLst>
              <a:ext uri="{FF2B5EF4-FFF2-40B4-BE49-F238E27FC236}">
                <a16:creationId xmlns:a16="http://schemas.microsoft.com/office/drawing/2014/main" id="{3A616332-9189-4308-9490-47ABB061F6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610" y="3135098"/>
            <a:ext cx="7064352" cy="5182049"/>
          </a:xfrm>
          <a:prstGeom prst="rect">
            <a:avLst/>
          </a:prstGeom>
        </p:spPr>
      </p:pic>
    </p:spTree>
    <p:extLst>
      <p:ext uri="{BB962C8B-B14F-4D97-AF65-F5344CB8AC3E}">
        <p14:creationId xmlns:p14="http://schemas.microsoft.com/office/powerpoint/2010/main" val="1397632655"/>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Номер слайда 2">
            <a:extLst>
              <a:ext uri="{FF2B5EF4-FFF2-40B4-BE49-F238E27FC236}">
                <a16:creationId xmlns:a16="http://schemas.microsoft.com/office/drawing/2014/main" id="{FDAA70F2-8C89-4424-86EA-F8D5892AD02F}"/>
              </a:ext>
            </a:extLst>
          </p:cNvPr>
          <p:cNvSpPr txBox="1">
            <a:spLocks/>
          </p:cNvSpPr>
          <p:nvPr/>
        </p:nvSpPr>
        <p:spPr>
          <a:xfrm>
            <a:off x="17186827" y="358069"/>
            <a:ext cx="611982" cy="543009"/>
          </a:xfrm>
          <a:prstGeom prst="rect">
            <a:avLst/>
          </a:prstGeom>
          <a:noFill/>
        </p:spPr>
        <p:txBody>
          <a:bodyPr vert="horz" lIns="0" tIns="0" rIns="0" bIns="0" rtlCol="0" anchor="ctr"/>
          <a:lstStyle>
            <a:defPPr>
              <a:defRPr lang="ru-RU"/>
            </a:defPPr>
            <a:lvl1pPr marL="0" algn="r" defTabSz="1371156" rtl="0" eaLnBrk="1" latinLnBrk="0" hangingPunct="1">
              <a:defRPr sz="1203" b="1" kern="1200">
                <a:solidFill>
                  <a:schemeClr val="tx1">
                    <a:alpha val="50000"/>
                  </a:schemeClr>
                </a:solidFill>
                <a:latin typeface="+mj-lt"/>
                <a:ea typeface="+mn-ea"/>
                <a:cs typeface="+mn-cs"/>
              </a:defRPr>
            </a:lvl1pPr>
            <a:lvl2pPr marL="685578" algn="l" defTabSz="1371156" rtl="0" eaLnBrk="1" latinLnBrk="0" hangingPunct="1">
              <a:defRPr sz="2700" kern="1200">
                <a:solidFill>
                  <a:schemeClr val="tx1"/>
                </a:solidFill>
                <a:latin typeface="+mn-lt"/>
                <a:ea typeface="+mn-ea"/>
                <a:cs typeface="+mn-cs"/>
              </a:defRPr>
            </a:lvl2pPr>
            <a:lvl3pPr marL="1371156" algn="l" defTabSz="1371156" rtl="0" eaLnBrk="1" latinLnBrk="0" hangingPunct="1">
              <a:defRPr sz="2700" kern="1200">
                <a:solidFill>
                  <a:schemeClr val="tx1"/>
                </a:solidFill>
                <a:latin typeface="+mn-lt"/>
                <a:ea typeface="+mn-ea"/>
                <a:cs typeface="+mn-cs"/>
              </a:defRPr>
            </a:lvl3pPr>
            <a:lvl4pPr marL="2056734" algn="l" defTabSz="1371156" rtl="0" eaLnBrk="1" latinLnBrk="0" hangingPunct="1">
              <a:defRPr sz="2700" kern="1200">
                <a:solidFill>
                  <a:schemeClr val="tx1"/>
                </a:solidFill>
                <a:latin typeface="+mn-lt"/>
                <a:ea typeface="+mn-ea"/>
                <a:cs typeface="+mn-cs"/>
              </a:defRPr>
            </a:lvl4pPr>
            <a:lvl5pPr marL="2742314" algn="l" defTabSz="1371156" rtl="0" eaLnBrk="1" latinLnBrk="0" hangingPunct="1">
              <a:defRPr sz="2700" kern="1200">
                <a:solidFill>
                  <a:schemeClr val="tx1"/>
                </a:solidFill>
                <a:latin typeface="+mn-lt"/>
                <a:ea typeface="+mn-ea"/>
                <a:cs typeface="+mn-cs"/>
              </a:defRPr>
            </a:lvl5pPr>
            <a:lvl6pPr marL="3427892" algn="l" defTabSz="1371156" rtl="0" eaLnBrk="1" latinLnBrk="0" hangingPunct="1">
              <a:defRPr sz="2700" kern="1200">
                <a:solidFill>
                  <a:schemeClr val="tx1"/>
                </a:solidFill>
                <a:latin typeface="+mn-lt"/>
                <a:ea typeface="+mn-ea"/>
                <a:cs typeface="+mn-cs"/>
              </a:defRPr>
            </a:lvl6pPr>
            <a:lvl7pPr marL="4113468" algn="l" defTabSz="1371156" rtl="0" eaLnBrk="1" latinLnBrk="0" hangingPunct="1">
              <a:defRPr sz="2700" kern="1200">
                <a:solidFill>
                  <a:schemeClr val="tx1"/>
                </a:solidFill>
                <a:latin typeface="+mn-lt"/>
                <a:ea typeface="+mn-ea"/>
                <a:cs typeface="+mn-cs"/>
              </a:defRPr>
            </a:lvl7pPr>
            <a:lvl8pPr marL="4799049" algn="l" defTabSz="1371156" rtl="0" eaLnBrk="1" latinLnBrk="0" hangingPunct="1">
              <a:defRPr sz="2700" kern="1200">
                <a:solidFill>
                  <a:schemeClr val="tx1"/>
                </a:solidFill>
                <a:latin typeface="+mn-lt"/>
                <a:ea typeface="+mn-ea"/>
                <a:cs typeface="+mn-cs"/>
              </a:defRPr>
            </a:lvl8pPr>
            <a:lvl9pPr marL="5484627" algn="l" defTabSz="1371156" rtl="0" eaLnBrk="1" latinLnBrk="0" hangingPunct="1">
              <a:defRPr sz="2700" kern="1200">
                <a:solidFill>
                  <a:schemeClr val="tx1"/>
                </a:solidFill>
                <a:latin typeface="+mn-lt"/>
                <a:ea typeface="+mn-ea"/>
                <a:cs typeface="+mn-cs"/>
              </a:defRPr>
            </a:lvl9pPr>
          </a:lstStyle>
          <a:p>
            <a:fld id="{D8D877B3-D348-4611-9BDB-C5374591D951}" type="slidenum">
              <a:rPr lang="en-US" sz="3200" smtClean="0"/>
              <a:pPr/>
              <a:t>18</a:t>
            </a:fld>
            <a:endParaRPr lang="en-US" sz="3200" dirty="0"/>
          </a:p>
        </p:txBody>
      </p:sp>
      <p:sp>
        <p:nvSpPr>
          <p:cNvPr id="18" name="Rectangle 17">
            <a:extLst>
              <a:ext uri="{FF2B5EF4-FFF2-40B4-BE49-F238E27FC236}">
                <a16:creationId xmlns:a16="http://schemas.microsoft.com/office/drawing/2014/main" id="{0B95025A-7955-4B22-9D46-DE4EAFB7E16B}"/>
              </a:ext>
            </a:extLst>
          </p:cNvPr>
          <p:cNvSpPr/>
          <p:nvPr/>
        </p:nvSpPr>
        <p:spPr bwMode="auto">
          <a:xfrm>
            <a:off x="278296" y="437617"/>
            <a:ext cx="2014330" cy="543009"/>
          </a:xfrm>
          <a:prstGeom prst="rect">
            <a:avLst/>
          </a:prstGeom>
          <a:solidFill>
            <a:srgbClr val="F2F2F2"/>
          </a:solidFill>
          <a:ln>
            <a:solidFill>
              <a:srgbClr val="F2F2F2"/>
            </a:solidFill>
          </a:ln>
        </p:spPr>
        <p:txBody>
          <a:bodyPr vert="horz" wrap="square" lIns="91440" tIns="45720" rIns="91440" bIns="45720" numCol="1" rtlCol="0" anchor="t" anchorCtr="0" compatLnSpc="1">
            <a:prstTxWarp prst="textNoShape">
              <a:avLst/>
            </a:prstTxWarp>
          </a:bodyPr>
          <a:lstStyle/>
          <a:p>
            <a:pPr algn="ctr"/>
            <a:endParaRPr lang="en-US"/>
          </a:p>
        </p:txBody>
      </p:sp>
      <p:sp>
        <p:nvSpPr>
          <p:cNvPr id="21" name="Rectangle 20">
            <a:extLst>
              <a:ext uri="{FF2B5EF4-FFF2-40B4-BE49-F238E27FC236}">
                <a16:creationId xmlns:a16="http://schemas.microsoft.com/office/drawing/2014/main" id="{EE30FF3B-93F3-4FC1-9452-8CBA19995EEE}"/>
              </a:ext>
            </a:extLst>
          </p:cNvPr>
          <p:cNvSpPr/>
          <p:nvPr/>
        </p:nvSpPr>
        <p:spPr bwMode="auto">
          <a:xfrm>
            <a:off x="14908697" y="269122"/>
            <a:ext cx="2014330" cy="543009"/>
          </a:xfrm>
          <a:prstGeom prst="rect">
            <a:avLst/>
          </a:prstGeom>
          <a:solidFill>
            <a:schemeClr val="bg1"/>
          </a:solidFill>
          <a:ln>
            <a:solidFill>
              <a:schemeClr val="bg1"/>
            </a:solidFill>
          </a:ln>
        </p:spPr>
        <p:txBody>
          <a:bodyPr vert="horz" wrap="square" lIns="91440" tIns="45720" rIns="91440" bIns="45720" numCol="1" rtlCol="0" anchor="t" anchorCtr="0" compatLnSpc="1">
            <a:prstTxWarp prst="textNoShape">
              <a:avLst/>
            </a:prstTxWarp>
          </a:bodyPr>
          <a:lstStyle/>
          <a:p>
            <a:pPr algn="ctr"/>
            <a:endParaRPr lang="en-US"/>
          </a:p>
        </p:txBody>
      </p:sp>
      <p:sp>
        <p:nvSpPr>
          <p:cNvPr id="22" name="TextBox 21">
            <a:extLst>
              <a:ext uri="{FF2B5EF4-FFF2-40B4-BE49-F238E27FC236}">
                <a16:creationId xmlns:a16="http://schemas.microsoft.com/office/drawing/2014/main" id="{10ACC128-B86B-4B08-BDDC-71E8ACC4BE61}"/>
              </a:ext>
            </a:extLst>
          </p:cNvPr>
          <p:cNvSpPr txBox="1"/>
          <p:nvPr/>
        </p:nvSpPr>
        <p:spPr>
          <a:xfrm>
            <a:off x="7241447" y="709051"/>
            <a:ext cx="9681580" cy="923330"/>
          </a:xfrm>
          <a:prstGeom prst="rect">
            <a:avLst/>
          </a:prstGeom>
          <a:noFill/>
        </p:spPr>
        <p:txBody>
          <a:bodyPr wrap="square" rtlCol="0">
            <a:spAutoFit/>
          </a:bodyPr>
          <a:lstStyle/>
          <a:p>
            <a:pPr marL="685800" indent="-685800" algn="r" rtl="1">
              <a:buFont typeface="Wingdings" panose="05000000000000000000" pitchFamily="2" charset="2"/>
              <a:buChar char="q"/>
            </a:pPr>
            <a:r>
              <a:rPr lang="fa-IR" sz="5400" dirty="0">
                <a:cs typeface="B Yekan" panose="00000400000000000000" pitchFamily="2" charset="-78"/>
              </a:rPr>
              <a:t>بررسی خروجی برنامه</a:t>
            </a:r>
            <a:endParaRPr lang="en-US" sz="5400" dirty="0">
              <a:cs typeface="B Yekan" panose="00000400000000000000" pitchFamily="2" charset="-78"/>
            </a:endParaRPr>
          </a:p>
        </p:txBody>
      </p:sp>
      <p:sp>
        <p:nvSpPr>
          <p:cNvPr id="23" name="TextBox 22">
            <a:extLst>
              <a:ext uri="{FF2B5EF4-FFF2-40B4-BE49-F238E27FC236}">
                <a16:creationId xmlns:a16="http://schemas.microsoft.com/office/drawing/2014/main" id="{BDADBCAA-B11C-41FB-A728-FFE6943D5EA1}"/>
              </a:ext>
            </a:extLst>
          </p:cNvPr>
          <p:cNvSpPr txBox="1"/>
          <p:nvPr/>
        </p:nvSpPr>
        <p:spPr>
          <a:xfrm>
            <a:off x="9665780" y="1718367"/>
            <a:ext cx="6560694" cy="707886"/>
          </a:xfrm>
          <a:prstGeom prst="rect">
            <a:avLst/>
          </a:prstGeom>
          <a:noFill/>
        </p:spPr>
        <p:txBody>
          <a:bodyPr wrap="square" rtlCol="0">
            <a:spAutoFit/>
          </a:bodyPr>
          <a:lstStyle/>
          <a:p>
            <a:pPr algn="r" rtl="1"/>
            <a:r>
              <a:rPr lang="fa-IR" sz="4000" dirty="0">
                <a:cs typeface="B Yekan" panose="00000400000000000000" pitchFamily="2" charset="-78"/>
              </a:rPr>
              <a:t>نمونه اجرای برنامه</a:t>
            </a:r>
            <a:endParaRPr lang="en-US" sz="4000" dirty="0">
              <a:cs typeface="B Yekan" panose="00000400000000000000" pitchFamily="2" charset="-78"/>
            </a:endParaRPr>
          </a:p>
        </p:txBody>
      </p:sp>
      <p:sp>
        <p:nvSpPr>
          <p:cNvPr id="13" name="Rectangle 12">
            <a:extLst>
              <a:ext uri="{FF2B5EF4-FFF2-40B4-BE49-F238E27FC236}">
                <a16:creationId xmlns:a16="http://schemas.microsoft.com/office/drawing/2014/main" id="{ED4AD9BF-1E39-43DF-A442-81471FBA5DCB}"/>
              </a:ext>
            </a:extLst>
          </p:cNvPr>
          <p:cNvSpPr/>
          <p:nvPr/>
        </p:nvSpPr>
        <p:spPr bwMode="auto">
          <a:xfrm>
            <a:off x="278296" y="9051235"/>
            <a:ext cx="702365" cy="702365"/>
          </a:xfrm>
          <a:prstGeom prst="rect">
            <a:avLst/>
          </a:prstGeom>
          <a:solidFill>
            <a:schemeClr val="bg1"/>
          </a:solidFill>
          <a:ln>
            <a:solidFill>
              <a:schemeClr val="bg1"/>
            </a:solidFill>
          </a:ln>
        </p:spPr>
        <p:txBody>
          <a:bodyPr vert="horz" wrap="square" lIns="91440" tIns="45720" rIns="91440" bIns="45720" numCol="1" rtlCol="0" anchor="t" anchorCtr="0" compatLnSpc="1">
            <a:prstTxWarp prst="textNoShape">
              <a:avLst/>
            </a:prstTxWarp>
          </a:bodyPr>
          <a:lstStyle/>
          <a:p>
            <a:pPr algn="ctr"/>
            <a:endParaRPr lang="en-US"/>
          </a:p>
        </p:txBody>
      </p:sp>
      <p:pic>
        <p:nvPicPr>
          <p:cNvPr id="2" name="test2">
            <a:hlinkClick r:id="" action="ppaction://media"/>
            <a:extLst>
              <a:ext uri="{FF2B5EF4-FFF2-40B4-BE49-F238E27FC236}">
                <a16:creationId xmlns:a16="http://schemas.microsoft.com/office/drawing/2014/main" id="{4461F234-3FF7-4C85-A397-182499EC826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25755" y="2512239"/>
            <a:ext cx="12436490" cy="6645344"/>
          </a:xfrm>
          <a:prstGeom prst="rect">
            <a:avLst/>
          </a:prstGeom>
        </p:spPr>
      </p:pic>
      <p:sp>
        <p:nvSpPr>
          <p:cNvPr id="5" name="Rectangle 4">
            <a:extLst>
              <a:ext uri="{FF2B5EF4-FFF2-40B4-BE49-F238E27FC236}">
                <a16:creationId xmlns:a16="http://schemas.microsoft.com/office/drawing/2014/main" id="{81314628-4DAA-4CDD-8CB6-68EBFBC39739}"/>
              </a:ext>
            </a:extLst>
          </p:cNvPr>
          <p:cNvSpPr/>
          <p:nvPr/>
        </p:nvSpPr>
        <p:spPr bwMode="auto">
          <a:xfrm>
            <a:off x="10443709" y="7629099"/>
            <a:ext cx="4918536" cy="1422136"/>
          </a:xfrm>
          <a:prstGeom prst="rect">
            <a:avLst/>
          </a:prstGeom>
          <a:noFill/>
          <a:ln>
            <a:solidFill>
              <a:srgbClr val="FF0000"/>
            </a:solidFill>
          </a:ln>
        </p:spPr>
        <p:txBody>
          <a:bodyPr vert="horz" wrap="square" lIns="91440" tIns="45720" rIns="91440" bIns="45720" numCol="1" rtlCol="0" anchor="t" anchorCtr="0" compatLnSpc="1">
            <a:prstTxWarp prst="textNoShape">
              <a:avLst/>
            </a:prstTxWarp>
          </a:bodyPr>
          <a:lstStyle/>
          <a:p>
            <a:pPr algn="ctr"/>
            <a:endParaRPr lang="en-US"/>
          </a:p>
        </p:txBody>
      </p:sp>
    </p:spTree>
    <p:extLst>
      <p:ext uri="{BB962C8B-B14F-4D97-AF65-F5344CB8AC3E}">
        <p14:creationId xmlns:p14="http://schemas.microsoft.com/office/powerpoint/2010/main" val="1181578915"/>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p:cNvSpPr>
            <a:spLocks noGrp="1"/>
          </p:cNvSpPr>
          <p:nvPr>
            <p:ph type="sldNum" sz="quarter" idx="4"/>
          </p:nvPr>
        </p:nvSpPr>
        <p:spPr/>
        <p:txBody>
          <a:bodyPr/>
          <a:lstStyle/>
          <a:p>
            <a:fld id="{D8D877B3-D348-4611-9BDB-C5374591D951}" type="slidenum">
              <a:rPr lang="en-US" sz="3200" smtClean="0"/>
              <a:pPr/>
              <a:t>19</a:t>
            </a:fld>
            <a:endParaRPr lang="en-US" sz="3200" dirty="0"/>
          </a:p>
        </p:txBody>
      </p:sp>
      <p:sp>
        <p:nvSpPr>
          <p:cNvPr id="8" name="Rectangle 7">
            <a:extLst>
              <a:ext uri="{FF2B5EF4-FFF2-40B4-BE49-F238E27FC236}">
                <a16:creationId xmlns:a16="http://schemas.microsoft.com/office/drawing/2014/main" id="{D3714398-C4DD-4A23-924B-A95DD9977D12}"/>
              </a:ext>
            </a:extLst>
          </p:cNvPr>
          <p:cNvSpPr/>
          <p:nvPr/>
        </p:nvSpPr>
        <p:spPr bwMode="auto">
          <a:xfrm>
            <a:off x="14908696" y="269123"/>
            <a:ext cx="2014330" cy="543009"/>
          </a:xfrm>
          <a:prstGeom prst="rect">
            <a:avLst/>
          </a:prstGeom>
          <a:solidFill>
            <a:srgbClr val="F2F2F2"/>
          </a:solidFill>
          <a:ln>
            <a:solidFill>
              <a:srgbClr val="F2F2F2"/>
            </a:solidFill>
          </a:ln>
        </p:spPr>
        <p:txBody>
          <a:bodyPr vert="horz" wrap="square" lIns="91440" tIns="45720" rIns="91440" bIns="45720" numCol="1" rtlCol="0" anchor="t" anchorCtr="0" compatLnSpc="1">
            <a:prstTxWarp prst="textNoShape">
              <a:avLst/>
            </a:prstTxWarp>
          </a:bodyPr>
          <a:lstStyle/>
          <a:p>
            <a:pPr algn="ctr"/>
            <a:endParaRPr lang="en-US"/>
          </a:p>
        </p:txBody>
      </p:sp>
      <p:sp>
        <p:nvSpPr>
          <p:cNvPr id="9" name="Rectangle 8">
            <a:extLst>
              <a:ext uri="{FF2B5EF4-FFF2-40B4-BE49-F238E27FC236}">
                <a16:creationId xmlns:a16="http://schemas.microsoft.com/office/drawing/2014/main" id="{89C276DC-B4CA-4DC1-A17E-13B5FA60A00E}"/>
              </a:ext>
            </a:extLst>
          </p:cNvPr>
          <p:cNvSpPr/>
          <p:nvPr/>
        </p:nvSpPr>
        <p:spPr bwMode="auto">
          <a:xfrm>
            <a:off x="175863" y="269123"/>
            <a:ext cx="2014330" cy="543009"/>
          </a:xfrm>
          <a:prstGeom prst="rect">
            <a:avLst/>
          </a:prstGeom>
          <a:solidFill>
            <a:schemeClr val="bg1"/>
          </a:solidFill>
          <a:ln>
            <a:solidFill>
              <a:schemeClr val="bg1"/>
            </a:solidFill>
          </a:ln>
        </p:spPr>
        <p:txBody>
          <a:bodyPr vert="horz" wrap="square" lIns="91440" tIns="45720" rIns="91440" bIns="45720" numCol="1" rtlCol="0" anchor="t" anchorCtr="0" compatLnSpc="1">
            <a:prstTxWarp prst="textNoShape">
              <a:avLst/>
            </a:prstTxWarp>
          </a:bodyPr>
          <a:lstStyle/>
          <a:p>
            <a:pPr algn="ctr"/>
            <a:endParaRPr lang="en-US"/>
          </a:p>
        </p:txBody>
      </p:sp>
      <p:sp>
        <p:nvSpPr>
          <p:cNvPr id="11" name="TextBox 10">
            <a:extLst>
              <a:ext uri="{FF2B5EF4-FFF2-40B4-BE49-F238E27FC236}">
                <a16:creationId xmlns:a16="http://schemas.microsoft.com/office/drawing/2014/main" id="{5F7DF8E9-7A37-455F-BB63-A24415077BB9}"/>
              </a:ext>
            </a:extLst>
          </p:cNvPr>
          <p:cNvSpPr txBox="1"/>
          <p:nvPr/>
        </p:nvSpPr>
        <p:spPr>
          <a:xfrm>
            <a:off x="7241447" y="982754"/>
            <a:ext cx="9681580" cy="923330"/>
          </a:xfrm>
          <a:prstGeom prst="rect">
            <a:avLst/>
          </a:prstGeom>
          <a:noFill/>
        </p:spPr>
        <p:txBody>
          <a:bodyPr wrap="square" rtlCol="0">
            <a:spAutoFit/>
          </a:bodyPr>
          <a:lstStyle/>
          <a:p>
            <a:pPr marL="685800" indent="-685800" algn="r" rtl="1">
              <a:buFont typeface="Wingdings" panose="05000000000000000000" pitchFamily="2" charset="2"/>
              <a:buChar char="q"/>
            </a:pPr>
            <a:r>
              <a:rPr lang="fa-IR" sz="5400" dirty="0">
                <a:cs typeface="B Yekan" panose="00000400000000000000" pitchFamily="2" charset="-78"/>
              </a:rPr>
              <a:t>پیشنهاد برای کارهای آتی</a:t>
            </a:r>
            <a:endParaRPr lang="en-US" sz="5400" dirty="0">
              <a:cs typeface="B Yekan" panose="00000400000000000000" pitchFamily="2" charset="-78"/>
            </a:endParaRPr>
          </a:p>
        </p:txBody>
      </p:sp>
      <p:sp>
        <p:nvSpPr>
          <p:cNvPr id="4" name="TextBox 3">
            <a:extLst>
              <a:ext uri="{FF2B5EF4-FFF2-40B4-BE49-F238E27FC236}">
                <a16:creationId xmlns:a16="http://schemas.microsoft.com/office/drawing/2014/main" id="{2D363224-1F65-489E-98D0-1FD2D4637E40}"/>
              </a:ext>
            </a:extLst>
          </p:cNvPr>
          <p:cNvSpPr txBox="1"/>
          <p:nvPr/>
        </p:nvSpPr>
        <p:spPr>
          <a:xfrm>
            <a:off x="2292627" y="3228385"/>
            <a:ext cx="14630399" cy="3831818"/>
          </a:xfrm>
          <a:prstGeom prst="rect">
            <a:avLst/>
          </a:prstGeom>
          <a:noFill/>
        </p:spPr>
        <p:txBody>
          <a:bodyPr wrap="square" rtlCol="0">
            <a:spAutoFit/>
          </a:bodyPr>
          <a:lstStyle/>
          <a:p>
            <a:pPr marL="457200" indent="-457200" algn="justLow" rtl="1">
              <a:buFontTx/>
              <a:buChar char="-"/>
            </a:pPr>
            <a:r>
              <a:rPr lang="fa-IR" dirty="0">
                <a:solidFill>
                  <a:schemeClr val="accent2">
                    <a:lumMod val="25000"/>
                  </a:schemeClr>
                </a:solidFill>
                <a:cs typeface="B Yekan" panose="00000400000000000000" pitchFamily="2" charset="-78"/>
              </a:rPr>
              <a:t>یافتن راه حلی برای کاهش وزن های شبکه و مشکل کندی سرعت بارگزاری شبکه به حافظه- مانند برخی شبکه ها که نسخه ی سبک خود را با نام </a:t>
            </a:r>
            <a:r>
              <a:rPr lang="en-US" dirty="0">
                <a:solidFill>
                  <a:schemeClr val="accent2">
                    <a:lumMod val="25000"/>
                  </a:schemeClr>
                </a:solidFill>
                <a:cs typeface="B Yekan" panose="00000400000000000000" pitchFamily="2" charset="-78"/>
              </a:rPr>
              <a:t>lite </a:t>
            </a:r>
            <a:r>
              <a:rPr lang="fa-IR" dirty="0">
                <a:solidFill>
                  <a:schemeClr val="accent2">
                    <a:lumMod val="25000"/>
                  </a:schemeClr>
                </a:solidFill>
                <a:cs typeface="B Yekan" panose="00000400000000000000" pitchFamily="2" charset="-78"/>
              </a:rPr>
              <a:t>یا </a:t>
            </a:r>
            <a:r>
              <a:rPr lang="en-US" dirty="0">
                <a:solidFill>
                  <a:schemeClr val="accent2">
                    <a:lumMod val="25000"/>
                  </a:schemeClr>
                </a:solidFill>
                <a:cs typeface="B Yekan" panose="00000400000000000000" pitchFamily="2" charset="-78"/>
              </a:rPr>
              <a:t>mobile-net </a:t>
            </a:r>
            <a:r>
              <a:rPr lang="fa-IR" dirty="0">
                <a:solidFill>
                  <a:schemeClr val="accent2">
                    <a:lumMod val="25000"/>
                  </a:schemeClr>
                </a:solidFill>
                <a:cs typeface="B Yekan" panose="00000400000000000000" pitchFamily="2" charset="-78"/>
              </a:rPr>
              <a:t>ارائه داده اند</a:t>
            </a:r>
          </a:p>
          <a:p>
            <a:pPr algn="justLow" rtl="1"/>
            <a:endParaRPr lang="fa-IR" dirty="0">
              <a:solidFill>
                <a:schemeClr val="accent2">
                  <a:lumMod val="25000"/>
                </a:schemeClr>
              </a:solidFill>
              <a:cs typeface="B Yekan" panose="00000400000000000000" pitchFamily="2" charset="-78"/>
            </a:endParaRPr>
          </a:p>
          <a:p>
            <a:pPr marL="457200" indent="-457200" algn="justLow" rtl="1">
              <a:buFontTx/>
              <a:buChar char="-"/>
            </a:pPr>
            <a:r>
              <a:rPr lang="fa-IR" dirty="0">
                <a:solidFill>
                  <a:schemeClr val="accent2">
                    <a:lumMod val="25000"/>
                  </a:schemeClr>
                </a:solidFill>
                <a:cs typeface="B Yekan" panose="00000400000000000000" pitchFamily="2" charset="-78"/>
              </a:rPr>
              <a:t>افزودن قابلیت </a:t>
            </a:r>
            <a:r>
              <a:rPr lang="en-US" dirty="0">
                <a:solidFill>
                  <a:schemeClr val="accent2">
                    <a:lumMod val="25000"/>
                  </a:schemeClr>
                </a:solidFill>
                <a:cs typeface="B Yekan" panose="00000400000000000000" pitchFamily="2" charset="-78"/>
              </a:rPr>
              <a:t>Liveness Detection </a:t>
            </a:r>
            <a:r>
              <a:rPr lang="fa-IR" dirty="0">
                <a:solidFill>
                  <a:schemeClr val="accent2">
                    <a:lumMod val="25000"/>
                  </a:schemeClr>
                </a:solidFill>
                <a:cs typeface="B Yekan" panose="00000400000000000000" pitchFamily="2" charset="-78"/>
              </a:rPr>
              <a:t>به مدل </a:t>
            </a:r>
            <a:r>
              <a:rPr lang="en-US" dirty="0" err="1">
                <a:solidFill>
                  <a:schemeClr val="accent2">
                    <a:lumMod val="25000"/>
                  </a:schemeClr>
                </a:solidFill>
                <a:cs typeface="B Yekan" panose="00000400000000000000" pitchFamily="2" charset="-78"/>
              </a:rPr>
              <a:t>mtcnn</a:t>
            </a:r>
            <a:endParaRPr lang="fa-IR" dirty="0">
              <a:solidFill>
                <a:schemeClr val="accent2">
                  <a:lumMod val="25000"/>
                </a:schemeClr>
              </a:solidFill>
              <a:cs typeface="B Yekan" panose="00000400000000000000" pitchFamily="2" charset="-78"/>
            </a:endParaRPr>
          </a:p>
          <a:p>
            <a:pPr marL="457200" indent="-457200" algn="justLow" rtl="1">
              <a:buFontTx/>
              <a:buChar char="-"/>
            </a:pPr>
            <a:endParaRPr lang="fa-IR" dirty="0">
              <a:solidFill>
                <a:schemeClr val="accent2">
                  <a:lumMod val="25000"/>
                </a:schemeClr>
              </a:solidFill>
              <a:cs typeface="B Yekan" panose="00000400000000000000" pitchFamily="2" charset="-78"/>
            </a:endParaRPr>
          </a:p>
          <a:p>
            <a:pPr marL="457200" indent="-457200" algn="justLow" rtl="1">
              <a:buFontTx/>
              <a:buChar char="-"/>
            </a:pPr>
            <a:r>
              <a:rPr lang="fa-IR" dirty="0">
                <a:solidFill>
                  <a:schemeClr val="accent2">
                    <a:lumMod val="25000"/>
                  </a:schemeClr>
                </a:solidFill>
                <a:cs typeface="B Yekan" panose="00000400000000000000" pitchFamily="2" charset="-78"/>
              </a:rPr>
              <a:t>نوشتن و توسعه ی یک رابط کاربری گرافیکی به منظور پنل مدیریت نرم افزار برای تولید یک محصول نرم افزاری</a:t>
            </a:r>
          </a:p>
          <a:p>
            <a:pPr algn="justLow" rtl="1"/>
            <a:endParaRPr lang="fa-IR" dirty="0">
              <a:solidFill>
                <a:schemeClr val="accent2">
                  <a:lumMod val="25000"/>
                </a:schemeClr>
              </a:solidFill>
              <a:cs typeface="B Yekan" panose="00000400000000000000" pitchFamily="2" charset="-78"/>
            </a:endParaRPr>
          </a:p>
          <a:p>
            <a:pPr marL="457200" indent="-457200" algn="justLow" rtl="1">
              <a:buFontTx/>
              <a:buChar char="-"/>
            </a:pPr>
            <a:r>
              <a:rPr lang="fa-IR" dirty="0">
                <a:solidFill>
                  <a:schemeClr val="accent2">
                    <a:lumMod val="25000"/>
                  </a:schemeClr>
                </a:solidFill>
                <a:cs typeface="B Yekan" panose="00000400000000000000" pitchFamily="2" charset="-78"/>
              </a:rPr>
              <a:t>تلاش برای جمع آوری مجموعه داده چهره ی ایرانیان و آموزش مدل جدید با استناد به آخرین مقالات موجود</a:t>
            </a:r>
          </a:p>
          <a:p>
            <a:pPr algn="justLow" rtl="1"/>
            <a:endParaRPr lang="en-US" dirty="0">
              <a:solidFill>
                <a:schemeClr val="accent2">
                  <a:lumMod val="25000"/>
                </a:schemeClr>
              </a:solidFill>
              <a:cs typeface="B Yekan" panose="00000400000000000000" pitchFamily="2" charset="-78"/>
            </a:endParaRPr>
          </a:p>
        </p:txBody>
      </p:sp>
    </p:spTree>
    <p:extLst>
      <p:ext uri="{BB962C8B-B14F-4D97-AF65-F5344CB8AC3E}">
        <p14:creationId xmlns:p14="http://schemas.microsoft.com/office/powerpoint/2010/main" val="335025532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p:cNvSpPr>
            <a:spLocks noGrp="1"/>
          </p:cNvSpPr>
          <p:nvPr>
            <p:ph type="sldNum" sz="quarter" idx="4"/>
          </p:nvPr>
        </p:nvSpPr>
        <p:spPr/>
        <p:txBody>
          <a:bodyPr/>
          <a:lstStyle/>
          <a:p>
            <a:fld id="{D8D877B3-D348-4611-9BDB-C5374591D951}" type="slidenum">
              <a:rPr lang="en-US" sz="3200" smtClean="0"/>
              <a:pPr/>
              <a:t>2</a:t>
            </a:fld>
            <a:endParaRPr lang="en-US" sz="3200" dirty="0"/>
          </a:p>
        </p:txBody>
      </p:sp>
      <p:sp>
        <p:nvSpPr>
          <p:cNvPr id="8" name="Rectangle 7">
            <a:extLst>
              <a:ext uri="{FF2B5EF4-FFF2-40B4-BE49-F238E27FC236}">
                <a16:creationId xmlns:a16="http://schemas.microsoft.com/office/drawing/2014/main" id="{D3714398-C4DD-4A23-924B-A95DD9977D12}"/>
              </a:ext>
            </a:extLst>
          </p:cNvPr>
          <p:cNvSpPr/>
          <p:nvPr/>
        </p:nvSpPr>
        <p:spPr bwMode="auto">
          <a:xfrm>
            <a:off x="14908696" y="269123"/>
            <a:ext cx="2014330" cy="543009"/>
          </a:xfrm>
          <a:prstGeom prst="rect">
            <a:avLst/>
          </a:prstGeom>
          <a:solidFill>
            <a:srgbClr val="F2F2F2"/>
          </a:solidFill>
          <a:ln>
            <a:solidFill>
              <a:srgbClr val="F2F2F2"/>
            </a:solidFill>
          </a:ln>
        </p:spPr>
        <p:txBody>
          <a:bodyPr vert="horz" wrap="square" lIns="91440" tIns="45720" rIns="91440" bIns="45720" numCol="1" rtlCol="0" anchor="t" anchorCtr="0" compatLnSpc="1">
            <a:prstTxWarp prst="textNoShape">
              <a:avLst/>
            </a:prstTxWarp>
          </a:bodyPr>
          <a:lstStyle/>
          <a:p>
            <a:pPr algn="ctr"/>
            <a:endParaRPr lang="en-US"/>
          </a:p>
        </p:txBody>
      </p:sp>
      <p:sp>
        <p:nvSpPr>
          <p:cNvPr id="9" name="Rectangle 8">
            <a:extLst>
              <a:ext uri="{FF2B5EF4-FFF2-40B4-BE49-F238E27FC236}">
                <a16:creationId xmlns:a16="http://schemas.microsoft.com/office/drawing/2014/main" id="{89C276DC-B4CA-4DC1-A17E-13B5FA60A00E}"/>
              </a:ext>
            </a:extLst>
          </p:cNvPr>
          <p:cNvSpPr/>
          <p:nvPr/>
        </p:nvSpPr>
        <p:spPr bwMode="auto">
          <a:xfrm>
            <a:off x="175863" y="269123"/>
            <a:ext cx="2014330" cy="543009"/>
          </a:xfrm>
          <a:prstGeom prst="rect">
            <a:avLst/>
          </a:prstGeom>
          <a:solidFill>
            <a:schemeClr val="bg1"/>
          </a:solidFill>
          <a:ln>
            <a:solidFill>
              <a:schemeClr val="bg1"/>
            </a:solidFill>
          </a:ln>
        </p:spPr>
        <p:txBody>
          <a:bodyPr vert="horz" wrap="square" lIns="91440" tIns="45720" rIns="91440" bIns="45720" numCol="1" rtlCol="0" anchor="t" anchorCtr="0" compatLnSpc="1">
            <a:prstTxWarp prst="textNoShape">
              <a:avLst/>
            </a:prstTxWarp>
          </a:bodyPr>
          <a:lstStyle/>
          <a:p>
            <a:pPr algn="ctr"/>
            <a:endParaRPr lang="en-US"/>
          </a:p>
        </p:txBody>
      </p:sp>
      <p:sp>
        <p:nvSpPr>
          <p:cNvPr id="11" name="TextBox 10">
            <a:extLst>
              <a:ext uri="{FF2B5EF4-FFF2-40B4-BE49-F238E27FC236}">
                <a16:creationId xmlns:a16="http://schemas.microsoft.com/office/drawing/2014/main" id="{5F7DF8E9-7A37-455F-BB63-A24415077BB9}"/>
              </a:ext>
            </a:extLst>
          </p:cNvPr>
          <p:cNvSpPr txBox="1"/>
          <p:nvPr/>
        </p:nvSpPr>
        <p:spPr>
          <a:xfrm>
            <a:off x="11496261" y="1027725"/>
            <a:ext cx="5426765" cy="923330"/>
          </a:xfrm>
          <a:prstGeom prst="rect">
            <a:avLst/>
          </a:prstGeom>
          <a:noFill/>
        </p:spPr>
        <p:txBody>
          <a:bodyPr wrap="square" rtlCol="0">
            <a:spAutoFit/>
          </a:bodyPr>
          <a:lstStyle/>
          <a:p>
            <a:pPr marL="685800" indent="-685800" algn="r" rtl="1">
              <a:buFont typeface="Wingdings" panose="05000000000000000000" pitchFamily="2" charset="2"/>
              <a:buChar char="q"/>
            </a:pPr>
            <a:r>
              <a:rPr lang="fa-IR" sz="5400" dirty="0">
                <a:cs typeface="B Yekan" panose="00000400000000000000" pitchFamily="2" charset="-78"/>
              </a:rPr>
              <a:t>مقدمه</a:t>
            </a:r>
            <a:endParaRPr lang="en-US" sz="5400" dirty="0">
              <a:cs typeface="B Yekan" panose="00000400000000000000" pitchFamily="2" charset="-78"/>
            </a:endParaRPr>
          </a:p>
        </p:txBody>
      </p:sp>
      <p:sp>
        <p:nvSpPr>
          <p:cNvPr id="13" name="TextBox 12">
            <a:extLst>
              <a:ext uri="{FF2B5EF4-FFF2-40B4-BE49-F238E27FC236}">
                <a16:creationId xmlns:a16="http://schemas.microsoft.com/office/drawing/2014/main" id="{8145402B-4D60-4035-B0C3-8B6C11DAA10E}"/>
              </a:ext>
            </a:extLst>
          </p:cNvPr>
          <p:cNvSpPr txBox="1"/>
          <p:nvPr/>
        </p:nvSpPr>
        <p:spPr>
          <a:xfrm>
            <a:off x="11046555" y="2166648"/>
            <a:ext cx="5426765" cy="707886"/>
          </a:xfrm>
          <a:prstGeom prst="rect">
            <a:avLst/>
          </a:prstGeom>
          <a:noFill/>
        </p:spPr>
        <p:txBody>
          <a:bodyPr wrap="square" rtlCol="0">
            <a:spAutoFit/>
          </a:bodyPr>
          <a:lstStyle/>
          <a:p>
            <a:pPr algn="r"/>
            <a:r>
              <a:rPr lang="fa-IR" sz="4000" dirty="0">
                <a:cs typeface="B Yekan" panose="00000400000000000000" pitchFamily="2" charset="-78"/>
              </a:rPr>
              <a:t>کاربردهای تشخیص چهره</a:t>
            </a:r>
            <a:endParaRPr lang="en-US" sz="4000" dirty="0">
              <a:cs typeface="B Yekan" panose="00000400000000000000" pitchFamily="2" charset="-78"/>
            </a:endParaRPr>
          </a:p>
        </p:txBody>
      </p:sp>
      <p:sp>
        <p:nvSpPr>
          <p:cNvPr id="15" name="TextBox 14">
            <a:extLst>
              <a:ext uri="{FF2B5EF4-FFF2-40B4-BE49-F238E27FC236}">
                <a16:creationId xmlns:a16="http://schemas.microsoft.com/office/drawing/2014/main" id="{71DD2107-4A59-490C-BDB8-1701F86B0778}"/>
              </a:ext>
            </a:extLst>
          </p:cNvPr>
          <p:cNvSpPr txBox="1"/>
          <p:nvPr/>
        </p:nvSpPr>
        <p:spPr>
          <a:xfrm>
            <a:off x="10777928" y="4220964"/>
            <a:ext cx="5695392" cy="1338828"/>
          </a:xfrm>
          <a:prstGeom prst="rect">
            <a:avLst/>
          </a:prstGeom>
          <a:noFill/>
        </p:spPr>
        <p:txBody>
          <a:bodyPr wrap="square" rtlCol="0">
            <a:spAutoFit/>
          </a:bodyPr>
          <a:lstStyle/>
          <a:p>
            <a:pPr algn="just" rtl="1"/>
            <a:r>
              <a:rPr lang="fa-IR" dirty="0">
                <a:solidFill>
                  <a:schemeClr val="accent2">
                    <a:lumMod val="25000"/>
                  </a:schemeClr>
                </a:solidFill>
                <a:cs typeface="B Yekan" panose="00000400000000000000" pitchFamily="2" charset="-78"/>
              </a:rPr>
              <a:t>1-  دستگیری 2000 نفر از مجرمان چینی در سال های اخیر با استفاده از سیستم تشخیص چهره ی </a:t>
            </a:r>
            <a:r>
              <a:rPr lang="en-US" dirty="0">
                <a:solidFill>
                  <a:schemeClr val="accent2">
                    <a:lumMod val="25000"/>
                  </a:schemeClr>
                </a:solidFill>
                <a:cs typeface="B Yekan" panose="00000400000000000000" pitchFamily="2" charset="-78"/>
              </a:rPr>
              <a:t>Skynet</a:t>
            </a:r>
          </a:p>
        </p:txBody>
      </p:sp>
      <p:pic>
        <p:nvPicPr>
          <p:cNvPr id="21" name="Picture 20">
            <a:extLst>
              <a:ext uri="{FF2B5EF4-FFF2-40B4-BE49-F238E27FC236}">
                <a16:creationId xmlns:a16="http://schemas.microsoft.com/office/drawing/2014/main" id="{E6FF7246-EB77-476D-9B5A-D7A9C27C2E5F}"/>
              </a:ext>
            </a:extLst>
          </p:cNvPr>
          <p:cNvPicPr>
            <a:picLocks noChangeAspect="1"/>
          </p:cNvPicPr>
          <p:nvPr/>
        </p:nvPicPr>
        <p:blipFill rotWithShape="1">
          <a:blip r:embed="rId2"/>
          <a:srcRect l="13576"/>
          <a:stretch/>
        </p:blipFill>
        <p:spPr>
          <a:xfrm>
            <a:off x="493900" y="4890378"/>
            <a:ext cx="5226686" cy="4031788"/>
          </a:xfrm>
          <a:prstGeom prst="rect">
            <a:avLst/>
          </a:prstGeom>
        </p:spPr>
      </p:pic>
    </p:spTree>
    <p:extLst>
      <p:ext uri="{BB962C8B-B14F-4D97-AF65-F5344CB8AC3E}">
        <p14:creationId xmlns:p14="http://schemas.microsoft.com/office/powerpoint/2010/main" val="19140063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p:cNvSpPr>
            <a:spLocks noGrp="1"/>
          </p:cNvSpPr>
          <p:nvPr>
            <p:ph type="sldNum" sz="quarter" idx="4"/>
          </p:nvPr>
        </p:nvSpPr>
        <p:spPr/>
        <p:txBody>
          <a:bodyPr/>
          <a:lstStyle/>
          <a:p>
            <a:fld id="{D8D877B3-D348-4611-9BDB-C5374591D951}" type="slidenum">
              <a:rPr lang="en-US" sz="3200" smtClean="0"/>
              <a:pPr/>
              <a:t>20</a:t>
            </a:fld>
            <a:endParaRPr lang="en-US" sz="3200" dirty="0"/>
          </a:p>
        </p:txBody>
      </p:sp>
      <p:sp>
        <p:nvSpPr>
          <p:cNvPr id="8" name="Rectangle 7">
            <a:extLst>
              <a:ext uri="{FF2B5EF4-FFF2-40B4-BE49-F238E27FC236}">
                <a16:creationId xmlns:a16="http://schemas.microsoft.com/office/drawing/2014/main" id="{D3714398-C4DD-4A23-924B-A95DD9977D12}"/>
              </a:ext>
            </a:extLst>
          </p:cNvPr>
          <p:cNvSpPr/>
          <p:nvPr/>
        </p:nvSpPr>
        <p:spPr bwMode="auto">
          <a:xfrm>
            <a:off x="14908696" y="269123"/>
            <a:ext cx="2014330" cy="543009"/>
          </a:xfrm>
          <a:prstGeom prst="rect">
            <a:avLst/>
          </a:prstGeom>
          <a:solidFill>
            <a:srgbClr val="F2F2F2"/>
          </a:solidFill>
          <a:ln>
            <a:solidFill>
              <a:srgbClr val="F2F2F2"/>
            </a:solidFill>
          </a:ln>
        </p:spPr>
        <p:txBody>
          <a:bodyPr vert="horz" wrap="square" lIns="91440" tIns="45720" rIns="91440" bIns="45720" numCol="1" rtlCol="0" anchor="t" anchorCtr="0" compatLnSpc="1">
            <a:prstTxWarp prst="textNoShape">
              <a:avLst/>
            </a:prstTxWarp>
          </a:bodyPr>
          <a:lstStyle/>
          <a:p>
            <a:pPr algn="ctr"/>
            <a:endParaRPr lang="en-US"/>
          </a:p>
        </p:txBody>
      </p:sp>
      <p:sp>
        <p:nvSpPr>
          <p:cNvPr id="9" name="Rectangle 8">
            <a:extLst>
              <a:ext uri="{FF2B5EF4-FFF2-40B4-BE49-F238E27FC236}">
                <a16:creationId xmlns:a16="http://schemas.microsoft.com/office/drawing/2014/main" id="{89C276DC-B4CA-4DC1-A17E-13B5FA60A00E}"/>
              </a:ext>
            </a:extLst>
          </p:cNvPr>
          <p:cNvSpPr/>
          <p:nvPr/>
        </p:nvSpPr>
        <p:spPr bwMode="auto">
          <a:xfrm>
            <a:off x="175863" y="269123"/>
            <a:ext cx="2014330" cy="543009"/>
          </a:xfrm>
          <a:prstGeom prst="rect">
            <a:avLst/>
          </a:prstGeom>
          <a:solidFill>
            <a:schemeClr val="bg1"/>
          </a:solidFill>
          <a:ln>
            <a:solidFill>
              <a:schemeClr val="bg1"/>
            </a:solidFill>
          </a:ln>
        </p:spPr>
        <p:txBody>
          <a:bodyPr vert="horz" wrap="square" lIns="91440" tIns="45720" rIns="91440" bIns="45720" numCol="1" rtlCol="0" anchor="t" anchorCtr="0" compatLnSpc="1">
            <a:prstTxWarp prst="textNoShape">
              <a:avLst/>
            </a:prstTxWarp>
          </a:bodyPr>
          <a:lstStyle/>
          <a:p>
            <a:pPr algn="ctr"/>
            <a:endParaRPr lang="en-US"/>
          </a:p>
        </p:txBody>
      </p:sp>
      <p:sp>
        <p:nvSpPr>
          <p:cNvPr id="11" name="TextBox 10">
            <a:extLst>
              <a:ext uri="{FF2B5EF4-FFF2-40B4-BE49-F238E27FC236}">
                <a16:creationId xmlns:a16="http://schemas.microsoft.com/office/drawing/2014/main" id="{5F7DF8E9-7A37-455F-BB63-A24415077BB9}"/>
              </a:ext>
            </a:extLst>
          </p:cNvPr>
          <p:cNvSpPr txBox="1"/>
          <p:nvPr/>
        </p:nvSpPr>
        <p:spPr>
          <a:xfrm>
            <a:off x="7241447" y="982754"/>
            <a:ext cx="9681580" cy="923330"/>
          </a:xfrm>
          <a:prstGeom prst="rect">
            <a:avLst/>
          </a:prstGeom>
          <a:noFill/>
        </p:spPr>
        <p:txBody>
          <a:bodyPr wrap="square" rtlCol="0">
            <a:spAutoFit/>
          </a:bodyPr>
          <a:lstStyle/>
          <a:p>
            <a:pPr marL="685800" indent="-685800" algn="r" rtl="1">
              <a:buFont typeface="Wingdings" panose="05000000000000000000" pitchFamily="2" charset="2"/>
              <a:buChar char="q"/>
            </a:pPr>
            <a:r>
              <a:rPr lang="fa-IR" sz="5400" dirty="0">
                <a:cs typeface="B Yekan" panose="00000400000000000000" pitchFamily="2" charset="-78"/>
              </a:rPr>
              <a:t>منابع و مراجع</a:t>
            </a:r>
            <a:endParaRPr lang="en-US" sz="5400" dirty="0">
              <a:cs typeface="B Yekan" panose="00000400000000000000" pitchFamily="2" charset="-78"/>
            </a:endParaRPr>
          </a:p>
        </p:txBody>
      </p:sp>
      <p:sp>
        <p:nvSpPr>
          <p:cNvPr id="15" name="TextBox 14">
            <a:extLst>
              <a:ext uri="{FF2B5EF4-FFF2-40B4-BE49-F238E27FC236}">
                <a16:creationId xmlns:a16="http://schemas.microsoft.com/office/drawing/2014/main" id="{71DD2107-4A59-490C-BDB8-1701F86B0778}"/>
              </a:ext>
            </a:extLst>
          </p:cNvPr>
          <p:cNvSpPr txBox="1"/>
          <p:nvPr/>
        </p:nvSpPr>
        <p:spPr>
          <a:xfrm>
            <a:off x="2190193" y="3643883"/>
            <a:ext cx="12718503" cy="3000821"/>
          </a:xfrm>
          <a:prstGeom prst="rect">
            <a:avLst/>
          </a:prstGeom>
          <a:noFill/>
        </p:spPr>
        <p:txBody>
          <a:bodyPr wrap="square" rtlCol="0">
            <a:spAutoFit/>
          </a:bodyPr>
          <a:lstStyle/>
          <a:p>
            <a:r>
              <a:rPr lang="en-US" dirty="0">
                <a:solidFill>
                  <a:schemeClr val="accent2">
                    <a:lumMod val="25000"/>
                  </a:schemeClr>
                </a:solidFill>
                <a:cs typeface="B Yekan" panose="00000400000000000000" pitchFamily="2" charset="-78"/>
              </a:rPr>
              <a:t>[1] [Zhang et al.,2016, Joint Face Detection and Alignment using Multi-task Cascaded Convolutional Networks]</a:t>
            </a:r>
          </a:p>
          <a:p>
            <a:r>
              <a:rPr lang="en-US" dirty="0">
                <a:solidFill>
                  <a:schemeClr val="accent2">
                    <a:lumMod val="25000"/>
                  </a:schemeClr>
                </a:solidFill>
                <a:cs typeface="B Yekan" panose="00000400000000000000" pitchFamily="2" charset="-78"/>
              </a:rPr>
              <a:t>[2] https://github.com/davidsandberg/facenet/tree/master/src/align</a:t>
            </a:r>
          </a:p>
          <a:p>
            <a:r>
              <a:rPr lang="en-US" dirty="0">
                <a:solidFill>
                  <a:schemeClr val="accent2">
                    <a:lumMod val="25000"/>
                  </a:schemeClr>
                </a:solidFill>
                <a:cs typeface="B Yekan" panose="00000400000000000000" pitchFamily="2" charset="-78"/>
              </a:rPr>
              <a:t>[3] http://blog.class.vision/winter-96-97-syllabus/</a:t>
            </a:r>
          </a:p>
          <a:p>
            <a:r>
              <a:rPr lang="en-US" dirty="0">
                <a:solidFill>
                  <a:schemeClr val="accent2">
                    <a:lumMod val="25000"/>
                  </a:schemeClr>
                </a:solidFill>
                <a:cs typeface="B Yekan" panose="00000400000000000000" pitchFamily="2" charset="-78"/>
              </a:rPr>
              <a:t>[4] </a:t>
            </a:r>
            <a:r>
              <a:rPr lang="en-US" dirty="0">
                <a:solidFill>
                  <a:schemeClr val="accent2">
                    <a:lumMod val="25000"/>
                  </a:schemeClr>
                </a:solidFill>
                <a:cs typeface="B Yekan" panose="00000400000000000000" pitchFamily="2" charset="-78"/>
                <a:hlinkClick r:id="rId2"/>
              </a:rPr>
              <a:t>http://wikipedia.org</a:t>
            </a:r>
            <a:endParaRPr lang="en-US" dirty="0">
              <a:solidFill>
                <a:schemeClr val="accent2">
                  <a:lumMod val="25000"/>
                </a:schemeClr>
              </a:solidFill>
              <a:cs typeface="B Yekan" panose="00000400000000000000" pitchFamily="2" charset="-78"/>
            </a:endParaRPr>
          </a:p>
          <a:p>
            <a:endParaRPr lang="en-US" dirty="0">
              <a:solidFill>
                <a:schemeClr val="accent2">
                  <a:lumMod val="25000"/>
                </a:schemeClr>
              </a:solidFill>
              <a:cs typeface="B Yekan" panose="00000400000000000000" pitchFamily="2" charset="-78"/>
            </a:endParaRPr>
          </a:p>
          <a:p>
            <a:endParaRPr lang="en-US" dirty="0">
              <a:solidFill>
                <a:schemeClr val="accent2">
                  <a:lumMod val="25000"/>
                </a:schemeClr>
              </a:solidFill>
              <a:cs typeface="B Yekan" panose="00000400000000000000" pitchFamily="2" charset="-78"/>
            </a:endParaRPr>
          </a:p>
        </p:txBody>
      </p:sp>
    </p:spTree>
    <p:extLst>
      <p:ext uri="{BB962C8B-B14F-4D97-AF65-F5344CB8AC3E}">
        <p14:creationId xmlns:p14="http://schemas.microsoft.com/office/powerpoint/2010/main" val="283487933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lumMod val="25000"/>
          </a:schemeClr>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4"/>
          </p:nvPr>
        </p:nvSpPr>
        <p:spPr/>
        <p:txBody>
          <a:bodyPr/>
          <a:lstStyle/>
          <a:p>
            <a:fld id="{D8D877B3-D348-4611-9BDB-C5374591D951}" type="slidenum">
              <a:rPr lang="en-US" sz="3200" smtClean="0"/>
              <a:pPr/>
              <a:t>21</a:t>
            </a:fld>
            <a:endParaRPr lang="en-US" sz="3200" dirty="0"/>
          </a:p>
        </p:txBody>
      </p:sp>
      <p:cxnSp>
        <p:nvCxnSpPr>
          <p:cNvPr id="36" name="Прямая соединительная линия 47"/>
          <p:cNvCxnSpPr/>
          <p:nvPr/>
        </p:nvCxnSpPr>
        <p:spPr>
          <a:xfrm flipV="1">
            <a:off x="14393467" y="6649037"/>
            <a:ext cx="1885949" cy="1886241"/>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5" name="Прямая соединительная линия 46"/>
          <p:cNvCxnSpPr/>
          <p:nvPr/>
        </p:nvCxnSpPr>
        <p:spPr>
          <a:xfrm flipV="1">
            <a:off x="3894536" y="-17123"/>
            <a:ext cx="5144293" cy="5145086"/>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3AD4A40-C379-4EE2-8254-925B153B480F}"/>
              </a:ext>
            </a:extLst>
          </p:cNvPr>
          <p:cNvSpPr/>
          <p:nvPr/>
        </p:nvSpPr>
        <p:spPr bwMode="auto">
          <a:xfrm>
            <a:off x="106017" y="269123"/>
            <a:ext cx="1524000" cy="543009"/>
          </a:xfrm>
          <a:prstGeom prst="rect">
            <a:avLst/>
          </a:prstGeom>
          <a:solidFill>
            <a:srgbClr val="710F02"/>
          </a:solidFill>
          <a:ln>
            <a:solidFill>
              <a:srgbClr val="710F02"/>
            </a:solidFill>
          </a:ln>
        </p:spPr>
        <p:txBody>
          <a:bodyPr vert="horz" wrap="square" lIns="91440" tIns="45720" rIns="91440" bIns="45720" numCol="1" rtlCol="0" anchor="t" anchorCtr="0" compatLnSpc="1">
            <a:prstTxWarp prst="textNoShape">
              <a:avLst/>
            </a:prstTxWarp>
          </a:bodyPr>
          <a:lstStyle/>
          <a:p>
            <a:pPr algn="ctr"/>
            <a:endParaRPr lang="en-US"/>
          </a:p>
        </p:txBody>
      </p:sp>
      <p:sp>
        <p:nvSpPr>
          <p:cNvPr id="10" name="Rectangle 9">
            <a:extLst>
              <a:ext uri="{FF2B5EF4-FFF2-40B4-BE49-F238E27FC236}">
                <a16:creationId xmlns:a16="http://schemas.microsoft.com/office/drawing/2014/main" id="{034D9A57-3820-4A89-83BD-2EA23CDBBC7A}"/>
              </a:ext>
            </a:extLst>
          </p:cNvPr>
          <p:cNvSpPr/>
          <p:nvPr/>
        </p:nvSpPr>
        <p:spPr bwMode="auto">
          <a:xfrm>
            <a:off x="14908696" y="269123"/>
            <a:ext cx="2014330" cy="543009"/>
          </a:xfrm>
          <a:prstGeom prst="rect">
            <a:avLst/>
          </a:prstGeom>
          <a:solidFill>
            <a:srgbClr val="710F02"/>
          </a:solidFill>
          <a:ln>
            <a:solidFill>
              <a:srgbClr val="710F02"/>
            </a:solidFill>
          </a:ln>
        </p:spPr>
        <p:txBody>
          <a:bodyPr vert="horz" wrap="square" lIns="91440" tIns="45720" rIns="91440" bIns="45720" numCol="1" rtlCol="0" anchor="t" anchorCtr="0" compatLnSpc="1">
            <a:prstTxWarp prst="textNoShape">
              <a:avLst/>
            </a:prstTxWarp>
          </a:bodyPr>
          <a:lstStyle/>
          <a:p>
            <a:pPr algn="ctr"/>
            <a:endParaRPr lang="en-US"/>
          </a:p>
        </p:txBody>
      </p:sp>
      <p:sp>
        <p:nvSpPr>
          <p:cNvPr id="16" name="Текст 2">
            <a:extLst>
              <a:ext uri="{FF2B5EF4-FFF2-40B4-BE49-F238E27FC236}">
                <a16:creationId xmlns:a16="http://schemas.microsoft.com/office/drawing/2014/main" id="{BDE62ABC-6084-4ECA-9DF9-A69B2CC88D4B}"/>
              </a:ext>
            </a:extLst>
          </p:cNvPr>
          <p:cNvSpPr txBox="1">
            <a:spLocks/>
          </p:cNvSpPr>
          <p:nvPr/>
        </p:nvSpPr>
        <p:spPr>
          <a:xfrm>
            <a:off x="4885802" y="4492330"/>
            <a:ext cx="8306054" cy="2707897"/>
          </a:xfrm>
          <a:prstGeom prst="rect">
            <a:avLst/>
          </a:prstGeom>
        </p:spPr>
        <p:txBody>
          <a:bodyPr/>
          <a:lstStyle>
            <a:lvl1pPr marL="0" marR="0" indent="0" algn="l" defTabSz="1360314" rtl="0" eaLnBrk="1" fontAlgn="auto" latinLnBrk="0" hangingPunct="1">
              <a:lnSpc>
                <a:spcPct val="100000"/>
              </a:lnSpc>
              <a:spcBef>
                <a:spcPts val="744"/>
              </a:spcBef>
              <a:spcAft>
                <a:spcPts val="0"/>
              </a:spcAft>
              <a:buClrTx/>
              <a:buSzPct val="100000"/>
              <a:buFontTx/>
              <a:buNone/>
              <a:tabLst/>
              <a:defRPr sz="1500" b="0" kern="1200">
                <a:solidFill>
                  <a:schemeClr val="tx1"/>
                </a:solidFill>
                <a:latin typeface="+mn-lt"/>
                <a:ea typeface="+mn-ea"/>
                <a:cs typeface="+mn-cs"/>
              </a:defRPr>
            </a:lvl1pPr>
            <a:lvl2pPr marL="0" indent="0" algn="l" defTabSz="670871" rtl="0" eaLnBrk="1" latinLnBrk="0" hangingPunct="1">
              <a:lnSpc>
                <a:spcPct val="100000"/>
              </a:lnSpc>
              <a:spcBef>
                <a:spcPts val="744"/>
              </a:spcBef>
              <a:buSzPct val="100000"/>
              <a:buFontTx/>
              <a:buNone/>
              <a:defRPr sz="4200" b="1" kern="1200" baseline="0">
                <a:solidFill>
                  <a:schemeClr val="tx1"/>
                </a:solidFill>
                <a:latin typeface="+mj-lt"/>
                <a:ea typeface="Open Sans" panose="020B0606030504020204" pitchFamily="34" charset="0"/>
                <a:cs typeface="Open Sans" panose="020B0606030504020204" pitchFamily="34" charset="0"/>
              </a:defRPr>
            </a:lvl2pPr>
            <a:lvl3pPr marL="0" indent="0" algn="l" defTabSz="670871" rtl="0" eaLnBrk="1" latinLnBrk="0" hangingPunct="1">
              <a:lnSpc>
                <a:spcPct val="150000"/>
              </a:lnSpc>
              <a:spcBef>
                <a:spcPts val="744"/>
              </a:spcBef>
              <a:buSzPct val="100000"/>
              <a:buFontTx/>
              <a:buNone/>
              <a:defRPr sz="1505" kern="1200" baseline="0">
                <a:solidFill>
                  <a:schemeClr val="tx1">
                    <a:lumMod val="95000"/>
                    <a:lumOff val="5000"/>
                  </a:schemeClr>
                </a:solidFill>
                <a:latin typeface="+mn-lt"/>
                <a:ea typeface="+mn-ea"/>
                <a:cs typeface="+mn-cs"/>
              </a:defRPr>
            </a:lvl3pPr>
            <a:lvl4pPr marL="0" indent="0" algn="l" defTabSz="1360314" rtl="0" eaLnBrk="1" latinLnBrk="0" hangingPunct="1">
              <a:lnSpc>
                <a:spcPct val="100000"/>
              </a:lnSpc>
              <a:spcBef>
                <a:spcPts val="744"/>
              </a:spcBef>
              <a:buSzPct val="100000"/>
              <a:buFontTx/>
              <a:buNone/>
              <a:defRPr sz="2700" b="1" kern="1200">
                <a:solidFill>
                  <a:schemeClr val="tx1"/>
                </a:solidFill>
                <a:latin typeface="+mj-lt"/>
                <a:ea typeface="Open Sans" panose="020B0606030504020204" pitchFamily="34" charset="0"/>
                <a:cs typeface="Open Sans" panose="020B0606030504020204" pitchFamily="34" charset="0"/>
              </a:defRPr>
            </a:lvl4pPr>
            <a:lvl5pPr marL="0" indent="0" algn="l" defTabSz="1360314" rtl="0" eaLnBrk="1" latinLnBrk="0" hangingPunct="1">
              <a:lnSpc>
                <a:spcPct val="100000"/>
              </a:lnSpc>
              <a:spcBef>
                <a:spcPts val="744"/>
              </a:spcBef>
              <a:buSzPct val="100000"/>
              <a:buFontTx/>
              <a:buNone/>
              <a:defRPr sz="1800" b="1" kern="1200" baseline="0">
                <a:solidFill>
                  <a:schemeClr val="tx1"/>
                </a:solidFill>
                <a:latin typeface="+mj-lt"/>
                <a:ea typeface="Open Sans" panose="020B0606030504020204" pitchFamily="34" charset="0"/>
                <a:cs typeface="Open Sans" panose="020B0606030504020204" pitchFamily="34" charset="0"/>
              </a:defRPr>
            </a:lvl5pPr>
            <a:lvl6pPr marL="0" indent="0" algn="l" defTabSz="1360314" rtl="0" eaLnBrk="1" latinLnBrk="0" hangingPunct="1">
              <a:lnSpc>
                <a:spcPct val="100000"/>
              </a:lnSpc>
              <a:spcBef>
                <a:spcPts val="744"/>
              </a:spcBef>
              <a:buFontTx/>
              <a:buNone/>
              <a:defRPr sz="1350" b="0" kern="1200">
                <a:solidFill>
                  <a:schemeClr val="tx1">
                    <a:alpha val="70000"/>
                  </a:schemeClr>
                </a:solidFill>
                <a:latin typeface="+mn-lt"/>
                <a:ea typeface="+mn-ea"/>
                <a:cs typeface="+mn-cs"/>
              </a:defRPr>
            </a:lvl6pPr>
            <a:lvl7pPr marL="0" indent="0" algn="l" defTabSz="1360314" rtl="0" eaLnBrk="1" latinLnBrk="0" hangingPunct="1">
              <a:lnSpc>
                <a:spcPct val="100000"/>
              </a:lnSpc>
              <a:spcBef>
                <a:spcPts val="744"/>
              </a:spcBef>
              <a:buFontTx/>
              <a:buNone/>
              <a:defRPr sz="1200" b="0" kern="1200" baseline="0">
                <a:solidFill>
                  <a:schemeClr val="tx1">
                    <a:alpha val="50000"/>
                  </a:schemeClr>
                </a:solidFill>
                <a:latin typeface="+mn-lt"/>
                <a:ea typeface="+mn-ea"/>
                <a:cs typeface="+mn-cs"/>
              </a:defRPr>
            </a:lvl7pPr>
            <a:lvl8pPr marL="0" marR="0" indent="0" algn="l" defTabSz="1360314" rtl="0" eaLnBrk="1" fontAlgn="auto" latinLnBrk="0" hangingPunct="1">
              <a:lnSpc>
                <a:spcPct val="90000"/>
              </a:lnSpc>
              <a:spcBef>
                <a:spcPts val="744"/>
              </a:spcBef>
              <a:spcAft>
                <a:spcPts val="0"/>
              </a:spcAft>
              <a:buClrTx/>
              <a:buSzTx/>
              <a:buFontTx/>
              <a:buNone/>
              <a:tabLst/>
              <a:defRPr sz="1203" b="1" kern="1200">
                <a:solidFill>
                  <a:schemeClr val="tx1">
                    <a:lumMod val="75000"/>
                    <a:lumOff val="25000"/>
                  </a:schemeClr>
                </a:solidFill>
                <a:latin typeface="+mn-lt"/>
                <a:ea typeface="+mn-ea"/>
                <a:cs typeface="+mn-cs"/>
              </a:defRPr>
            </a:lvl8pPr>
            <a:lvl9pPr marL="268587" indent="0" algn="l" defTabSz="1360314" rtl="0" eaLnBrk="1" latinLnBrk="0" hangingPunct="1">
              <a:lnSpc>
                <a:spcPct val="90000"/>
              </a:lnSpc>
              <a:spcBef>
                <a:spcPts val="744"/>
              </a:spcBef>
              <a:buFont typeface="Arial" panose="020B0604020202020204" pitchFamily="34" charset="0"/>
              <a:buNone/>
              <a:defRPr sz="2678" kern="1200">
                <a:solidFill>
                  <a:schemeClr val="tx1"/>
                </a:solidFill>
                <a:latin typeface="+mn-lt"/>
                <a:ea typeface="+mn-ea"/>
                <a:cs typeface="+mn-cs"/>
              </a:defRPr>
            </a:lvl9pPr>
          </a:lstStyle>
          <a:p>
            <a:pPr algn="r" rtl="1"/>
            <a:r>
              <a:rPr lang="fa-IR" sz="8800" dirty="0">
                <a:cs typeface="B Yekan" panose="00000400000000000000" pitchFamily="2" charset="-78"/>
              </a:rPr>
              <a:t>سپاس از توجه شما</a:t>
            </a:r>
            <a:endParaRPr lang="en-US" sz="8800" dirty="0">
              <a:cs typeface="B Yekan" panose="00000400000000000000" pitchFamily="2" charset="-78"/>
            </a:endParaRPr>
          </a:p>
        </p:txBody>
      </p:sp>
      <p:sp>
        <p:nvSpPr>
          <p:cNvPr id="12" name="TextBox 11">
            <a:extLst>
              <a:ext uri="{FF2B5EF4-FFF2-40B4-BE49-F238E27FC236}">
                <a16:creationId xmlns:a16="http://schemas.microsoft.com/office/drawing/2014/main" id="{0B021ABE-FECF-4E31-8437-E25228D06409}"/>
              </a:ext>
            </a:extLst>
          </p:cNvPr>
          <p:cNvSpPr txBox="1"/>
          <p:nvPr/>
        </p:nvSpPr>
        <p:spPr>
          <a:xfrm>
            <a:off x="106017" y="9272493"/>
            <a:ext cx="5426765" cy="923330"/>
          </a:xfrm>
          <a:prstGeom prst="rect">
            <a:avLst/>
          </a:prstGeom>
          <a:noFill/>
        </p:spPr>
        <p:txBody>
          <a:bodyPr wrap="square" rtlCol="0">
            <a:spAutoFit/>
          </a:bodyPr>
          <a:lstStyle/>
          <a:p>
            <a:pPr algn="ctr"/>
            <a:r>
              <a:rPr lang="fa-IR" dirty="0">
                <a:cs typeface="B Yekan" panose="00000400000000000000" pitchFamily="2" charset="-78"/>
              </a:rPr>
              <a:t>زهرا اکبری</a:t>
            </a:r>
          </a:p>
          <a:p>
            <a:pPr algn="r"/>
            <a:endParaRPr lang="en-US" dirty="0">
              <a:cs typeface="B Yekan" panose="00000400000000000000" pitchFamily="2" charset="-78"/>
            </a:endParaRPr>
          </a:p>
        </p:txBody>
      </p:sp>
    </p:spTree>
    <p:extLst>
      <p:ext uri="{BB962C8B-B14F-4D97-AF65-F5344CB8AC3E}">
        <p14:creationId xmlns:p14="http://schemas.microsoft.com/office/powerpoint/2010/main" val="1626228996"/>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p:cNvSpPr>
            <a:spLocks noGrp="1"/>
          </p:cNvSpPr>
          <p:nvPr>
            <p:ph type="sldNum" sz="quarter" idx="4"/>
          </p:nvPr>
        </p:nvSpPr>
        <p:spPr/>
        <p:txBody>
          <a:bodyPr/>
          <a:lstStyle/>
          <a:p>
            <a:fld id="{D8D877B3-D348-4611-9BDB-C5374591D951}" type="slidenum">
              <a:rPr lang="en-US" sz="3200" smtClean="0"/>
              <a:pPr/>
              <a:t>3</a:t>
            </a:fld>
            <a:endParaRPr lang="en-US" sz="3200" dirty="0"/>
          </a:p>
        </p:txBody>
      </p:sp>
      <p:sp>
        <p:nvSpPr>
          <p:cNvPr id="8" name="Rectangle 7">
            <a:extLst>
              <a:ext uri="{FF2B5EF4-FFF2-40B4-BE49-F238E27FC236}">
                <a16:creationId xmlns:a16="http://schemas.microsoft.com/office/drawing/2014/main" id="{D3714398-C4DD-4A23-924B-A95DD9977D12}"/>
              </a:ext>
            </a:extLst>
          </p:cNvPr>
          <p:cNvSpPr/>
          <p:nvPr/>
        </p:nvSpPr>
        <p:spPr bwMode="auto">
          <a:xfrm>
            <a:off x="14908696" y="269123"/>
            <a:ext cx="2014330" cy="543009"/>
          </a:xfrm>
          <a:prstGeom prst="rect">
            <a:avLst/>
          </a:prstGeom>
          <a:solidFill>
            <a:srgbClr val="F2F2F2"/>
          </a:solidFill>
          <a:ln>
            <a:solidFill>
              <a:srgbClr val="F2F2F2"/>
            </a:solidFill>
          </a:ln>
        </p:spPr>
        <p:txBody>
          <a:bodyPr vert="horz" wrap="square" lIns="91440" tIns="45720" rIns="91440" bIns="45720" numCol="1" rtlCol="0" anchor="t" anchorCtr="0" compatLnSpc="1">
            <a:prstTxWarp prst="textNoShape">
              <a:avLst/>
            </a:prstTxWarp>
          </a:bodyPr>
          <a:lstStyle/>
          <a:p>
            <a:pPr algn="ctr"/>
            <a:endParaRPr lang="en-US"/>
          </a:p>
        </p:txBody>
      </p:sp>
      <p:sp>
        <p:nvSpPr>
          <p:cNvPr id="9" name="Rectangle 8">
            <a:extLst>
              <a:ext uri="{FF2B5EF4-FFF2-40B4-BE49-F238E27FC236}">
                <a16:creationId xmlns:a16="http://schemas.microsoft.com/office/drawing/2014/main" id="{89C276DC-B4CA-4DC1-A17E-13B5FA60A00E}"/>
              </a:ext>
            </a:extLst>
          </p:cNvPr>
          <p:cNvSpPr/>
          <p:nvPr/>
        </p:nvSpPr>
        <p:spPr bwMode="auto">
          <a:xfrm>
            <a:off x="175863" y="269123"/>
            <a:ext cx="2014330" cy="543009"/>
          </a:xfrm>
          <a:prstGeom prst="rect">
            <a:avLst/>
          </a:prstGeom>
          <a:solidFill>
            <a:schemeClr val="bg1"/>
          </a:solidFill>
          <a:ln>
            <a:solidFill>
              <a:schemeClr val="bg1"/>
            </a:solidFill>
          </a:ln>
        </p:spPr>
        <p:txBody>
          <a:bodyPr vert="horz" wrap="square" lIns="91440" tIns="45720" rIns="91440" bIns="45720" numCol="1" rtlCol="0" anchor="t" anchorCtr="0" compatLnSpc="1">
            <a:prstTxWarp prst="textNoShape">
              <a:avLst/>
            </a:prstTxWarp>
          </a:bodyPr>
          <a:lstStyle/>
          <a:p>
            <a:pPr algn="ctr"/>
            <a:endParaRPr lang="en-US"/>
          </a:p>
        </p:txBody>
      </p:sp>
      <p:sp>
        <p:nvSpPr>
          <p:cNvPr id="11" name="TextBox 10">
            <a:extLst>
              <a:ext uri="{FF2B5EF4-FFF2-40B4-BE49-F238E27FC236}">
                <a16:creationId xmlns:a16="http://schemas.microsoft.com/office/drawing/2014/main" id="{5F7DF8E9-7A37-455F-BB63-A24415077BB9}"/>
              </a:ext>
            </a:extLst>
          </p:cNvPr>
          <p:cNvSpPr txBox="1"/>
          <p:nvPr/>
        </p:nvSpPr>
        <p:spPr>
          <a:xfrm>
            <a:off x="11496261" y="1027725"/>
            <a:ext cx="5426765" cy="923330"/>
          </a:xfrm>
          <a:prstGeom prst="rect">
            <a:avLst/>
          </a:prstGeom>
          <a:noFill/>
        </p:spPr>
        <p:txBody>
          <a:bodyPr wrap="square" rtlCol="0">
            <a:spAutoFit/>
          </a:bodyPr>
          <a:lstStyle/>
          <a:p>
            <a:pPr marL="685800" indent="-685800" algn="r" rtl="1">
              <a:buFont typeface="Wingdings" panose="05000000000000000000" pitchFamily="2" charset="2"/>
              <a:buChar char="q"/>
            </a:pPr>
            <a:r>
              <a:rPr lang="fa-IR" sz="5400" dirty="0">
                <a:cs typeface="B Yekan" panose="00000400000000000000" pitchFamily="2" charset="-78"/>
              </a:rPr>
              <a:t>مقدمه</a:t>
            </a:r>
            <a:endParaRPr lang="en-US" sz="5400" dirty="0">
              <a:cs typeface="B Yekan" panose="00000400000000000000" pitchFamily="2" charset="-78"/>
            </a:endParaRPr>
          </a:p>
        </p:txBody>
      </p:sp>
      <p:sp>
        <p:nvSpPr>
          <p:cNvPr id="13" name="TextBox 12">
            <a:extLst>
              <a:ext uri="{FF2B5EF4-FFF2-40B4-BE49-F238E27FC236}">
                <a16:creationId xmlns:a16="http://schemas.microsoft.com/office/drawing/2014/main" id="{8145402B-4D60-4035-B0C3-8B6C11DAA10E}"/>
              </a:ext>
            </a:extLst>
          </p:cNvPr>
          <p:cNvSpPr txBox="1"/>
          <p:nvPr/>
        </p:nvSpPr>
        <p:spPr>
          <a:xfrm>
            <a:off x="11046555" y="2166648"/>
            <a:ext cx="5426765" cy="707886"/>
          </a:xfrm>
          <a:prstGeom prst="rect">
            <a:avLst/>
          </a:prstGeom>
          <a:noFill/>
        </p:spPr>
        <p:txBody>
          <a:bodyPr wrap="square" rtlCol="0">
            <a:spAutoFit/>
          </a:bodyPr>
          <a:lstStyle/>
          <a:p>
            <a:pPr algn="r"/>
            <a:r>
              <a:rPr lang="fa-IR" sz="4000" dirty="0">
                <a:cs typeface="B Yekan" panose="00000400000000000000" pitchFamily="2" charset="-78"/>
              </a:rPr>
              <a:t>کاربردهای تشخیص چهره</a:t>
            </a:r>
            <a:endParaRPr lang="en-US" sz="4000" dirty="0">
              <a:cs typeface="B Yekan" panose="00000400000000000000" pitchFamily="2" charset="-78"/>
            </a:endParaRPr>
          </a:p>
        </p:txBody>
      </p:sp>
      <p:sp>
        <p:nvSpPr>
          <p:cNvPr id="15" name="TextBox 14">
            <a:extLst>
              <a:ext uri="{FF2B5EF4-FFF2-40B4-BE49-F238E27FC236}">
                <a16:creationId xmlns:a16="http://schemas.microsoft.com/office/drawing/2014/main" id="{71DD2107-4A59-490C-BDB8-1701F86B0778}"/>
              </a:ext>
            </a:extLst>
          </p:cNvPr>
          <p:cNvSpPr txBox="1"/>
          <p:nvPr/>
        </p:nvSpPr>
        <p:spPr>
          <a:xfrm>
            <a:off x="10058400" y="4745619"/>
            <a:ext cx="6414920" cy="507831"/>
          </a:xfrm>
          <a:prstGeom prst="rect">
            <a:avLst/>
          </a:prstGeom>
          <a:noFill/>
        </p:spPr>
        <p:txBody>
          <a:bodyPr wrap="square" rtlCol="0">
            <a:spAutoFit/>
          </a:bodyPr>
          <a:lstStyle/>
          <a:p>
            <a:pPr algn="r" rtl="1"/>
            <a:r>
              <a:rPr lang="fa-IR" dirty="0">
                <a:solidFill>
                  <a:schemeClr val="accent2">
                    <a:lumMod val="25000"/>
                  </a:schemeClr>
                </a:solidFill>
                <a:cs typeface="B Yekan" panose="00000400000000000000" pitchFamily="2" charset="-78"/>
              </a:rPr>
              <a:t>2- برداشت پول از بانک </a:t>
            </a:r>
            <a:r>
              <a:rPr lang="en-US" dirty="0">
                <a:solidFill>
                  <a:schemeClr val="accent2">
                    <a:lumMod val="25000"/>
                  </a:schemeClr>
                </a:solidFill>
                <a:cs typeface="B Yekan" panose="00000400000000000000" pitchFamily="2" charset="-78"/>
              </a:rPr>
              <a:t>ABC</a:t>
            </a:r>
            <a:r>
              <a:rPr lang="fa-IR" dirty="0">
                <a:solidFill>
                  <a:schemeClr val="accent2">
                    <a:lumMod val="25000"/>
                  </a:schemeClr>
                </a:solidFill>
                <a:cs typeface="B Yekan" panose="00000400000000000000" pitchFamily="2" charset="-78"/>
              </a:rPr>
              <a:t> چین با اسکن چهره</a:t>
            </a:r>
            <a:endParaRPr lang="en-US" dirty="0">
              <a:solidFill>
                <a:schemeClr val="accent2">
                  <a:lumMod val="25000"/>
                </a:schemeClr>
              </a:solidFill>
              <a:cs typeface="B Yekan" panose="00000400000000000000" pitchFamily="2" charset="-78"/>
            </a:endParaRPr>
          </a:p>
        </p:txBody>
      </p:sp>
      <p:pic>
        <p:nvPicPr>
          <p:cNvPr id="2" name="Picture 1">
            <a:extLst>
              <a:ext uri="{FF2B5EF4-FFF2-40B4-BE49-F238E27FC236}">
                <a16:creationId xmlns:a16="http://schemas.microsoft.com/office/drawing/2014/main" id="{1EDFC845-3CA5-4C7D-A667-C389C0E3BA8D}"/>
              </a:ext>
            </a:extLst>
          </p:cNvPr>
          <p:cNvPicPr>
            <a:picLocks noChangeAspect="1"/>
          </p:cNvPicPr>
          <p:nvPr/>
        </p:nvPicPr>
        <p:blipFill>
          <a:blip r:embed="rId2"/>
          <a:stretch>
            <a:fillRect/>
          </a:stretch>
        </p:blipFill>
        <p:spPr>
          <a:xfrm>
            <a:off x="310945" y="4999534"/>
            <a:ext cx="5197551" cy="3613167"/>
          </a:xfrm>
          <a:prstGeom prst="rect">
            <a:avLst/>
          </a:prstGeom>
        </p:spPr>
      </p:pic>
    </p:spTree>
    <p:extLst>
      <p:ext uri="{BB962C8B-B14F-4D97-AF65-F5344CB8AC3E}">
        <p14:creationId xmlns:p14="http://schemas.microsoft.com/office/powerpoint/2010/main" val="234265796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p:cNvSpPr>
            <a:spLocks noGrp="1"/>
          </p:cNvSpPr>
          <p:nvPr>
            <p:ph type="sldNum" sz="quarter" idx="4"/>
          </p:nvPr>
        </p:nvSpPr>
        <p:spPr/>
        <p:txBody>
          <a:bodyPr/>
          <a:lstStyle/>
          <a:p>
            <a:fld id="{D8D877B3-D348-4611-9BDB-C5374591D951}" type="slidenum">
              <a:rPr lang="en-US" sz="3200" smtClean="0"/>
              <a:pPr/>
              <a:t>4</a:t>
            </a:fld>
            <a:endParaRPr lang="en-US" sz="3200" dirty="0"/>
          </a:p>
        </p:txBody>
      </p:sp>
      <p:sp>
        <p:nvSpPr>
          <p:cNvPr id="8" name="Rectangle 7">
            <a:extLst>
              <a:ext uri="{FF2B5EF4-FFF2-40B4-BE49-F238E27FC236}">
                <a16:creationId xmlns:a16="http://schemas.microsoft.com/office/drawing/2014/main" id="{D3714398-C4DD-4A23-924B-A95DD9977D12}"/>
              </a:ext>
            </a:extLst>
          </p:cNvPr>
          <p:cNvSpPr/>
          <p:nvPr/>
        </p:nvSpPr>
        <p:spPr bwMode="auto">
          <a:xfrm>
            <a:off x="14908696" y="269123"/>
            <a:ext cx="2014330" cy="543009"/>
          </a:xfrm>
          <a:prstGeom prst="rect">
            <a:avLst/>
          </a:prstGeom>
          <a:solidFill>
            <a:srgbClr val="F2F2F2"/>
          </a:solidFill>
          <a:ln>
            <a:solidFill>
              <a:srgbClr val="F2F2F2"/>
            </a:solidFill>
          </a:ln>
        </p:spPr>
        <p:txBody>
          <a:bodyPr vert="horz" wrap="square" lIns="91440" tIns="45720" rIns="91440" bIns="45720" numCol="1" rtlCol="0" anchor="t" anchorCtr="0" compatLnSpc="1">
            <a:prstTxWarp prst="textNoShape">
              <a:avLst/>
            </a:prstTxWarp>
          </a:bodyPr>
          <a:lstStyle/>
          <a:p>
            <a:pPr algn="ctr"/>
            <a:endParaRPr lang="en-US"/>
          </a:p>
        </p:txBody>
      </p:sp>
      <p:sp>
        <p:nvSpPr>
          <p:cNvPr id="9" name="Rectangle 8">
            <a:extLst>
              <a:ext uri="{FF2B5EF4-FFF2-40B4-BE49-F238E27FC236}">
                <a16:creationId xmlns:a16="http://schemas.microsoft.com/office/drawing/2014/main" id="{89C276DC-B4CA-4DC1-A17E-13B5FA60A00E}"/>
              </a:ext>
            </a:extLst>
          </p:cNvPr>
          <p:cNvSpPr/>
          <p:nvPr/>
        </p:nvSpPr>
        <p:spPr bwMode="auto">
          <a:xfrm>
            <a:off x="175863" y="269123"/>
            <a:ext cx="2014330" cy="543009"/>
          </a:xfrm>
          <a:prstGeom prst="rect">
            <a:avLst/>
          </a:prstGeom>
          <a:solidFill>
            <a:schemeClr val="bg1"/>
          </a:solidFill>
          <a:ln>
            <a:solidFill>
              <a:schemeClr val="bg1"/>
            </a:solidFill>
          </a:ln>
        </p:spPr>
        <p:txBody>
          <a:bodyPr vert="horz" wrap="square" lIns="91440" tIns="45720" rIns="91440" bIns="45720" numCol="1" rtlCol="0" anchor="t" anchorCtr="0" compatLnSpc="1">
            <a:prstTxWarp prst="textNoShape">
              <a:avLst/>
            </a:prstTxWarp>
          </a:bodyPr>
          <a:lstStyle/>
          <a:p>
            <a:pPr algn="ctr"/>
            <a:endParaRPr lang="en-US"/>
          </a:p>
        </p:txBody>
      </p:sp>
      <p:sp>
        <p:nvSpPr>
          <p:cNvPr id="11" name="TextBox 10">
            <a:extLst>
              <a:ext uri="{FF2B5EF4-FFF2-40B4-BE49-F238E27FC236}">
                <a16:creationId xmlns:a16="http://schemas.microsoft.com/office/drawing/2014/main" id="{5F7DF8E9-7A37-455F-BB63-A24415077BB9}"/>
              </a:ext>
            </a:extLst>
          </p:cNvPr>
          <p:cNvSpPr txBox="1"/>
          <p:nvPr/>
        </p:nvSpPr>
        <p:spPr>
          <a:xfrm>
            <a:off x="11496261" y="1027725"/>
            <a:ext cx="5426765" cy="923330"/>
          </a:xfrm>
          <a:prstGeom prst="rect">
            <a:avLst/>
          </a:prstGeom>
          <a:noFill/>
        </p:spPr>
        <p:txBody>
          <a:bodyPr wrap="square" rtlCol="0">
            <a:spAutoFit/>
          </a:bodyPr>
          <a:lstStyle/>
          <a:p>
            <a:pPr marL="685800" indent="-685800" algn="r" rtl="1">
              <a:buFont typeface="Wingdings" panose="05000000000000000000" pitchFamily="2" charset="2"/>
              <a:buChar char="q"/>
            </a:pPr>
            <a:r>
              <a:rPr lang="fa-IR" sz="5400" dirty="0">
                <a:cs typeface="B Yekan" panose="00000400000000000000" pitchFamily="2" charset="-78"/>
              </a:rPr>
              <a:t>مقدمه</a:t>
            </a:r>
            <a:endParaRPr lang="en-US" sz="5400" dirty="0">
              <a:cs typeface="B Yekan" panose="00000400000000000000" pitchFamily="2" charset="-78"/>
            </a:endParaRPr>
          </a:p>
        </p:txBody>
      </p:sp>
      <p:sp>
        <p:nvSpPr>
          <p:cNvPr id="13" name="TextBox 12">
            <a:extLst>
              <a:ext uri="{FF2B5EF4-FFF2-40B4-BE49-F238E27FC236}">
                <a16:creationId xmlns:a16="http://schemas.microsoft.com/office/drawing/2014/main" id="{8145402B-4D60-4035-B0C3-8B6C11DAA10E}"/>
              </a:ext>
            </a:extLst>
          </p:cNvPr>
          <p:cNvSpPr txBox="1"/>
          <p:nvPr/>
        </p:nvSpPr>
        <p:spPr>
          <a:xfrm>
            <a:off x="11046555" y="2166648"/>
            <a:ext cx="5426765" cy="707886"/>
          </a:xfrm>
          <a:prstGeom prst="rect">
            <a:avLst/>
          </a:prstGeom>
          <a:noFill/>
        </p:spPr>
        <p:txBody>
          <a:bodyPr wrap="square" rtlCol="0">
            <a:spAutoFit/>
          </a:bodyPr>
          <a:lstStyle/>
          <a:p>
            <a:pPr algn="r"/>
            <a:r>
              <a:rPr lang="fa-IR" sz="4000" dirty="0">
                <a:cs typeface="B Yekan" panose="00000400000000000000" pitchFamily="2" charset="-78"/>
              </a:rPr>
              <a:t>کاربردهای تشخیص چهره</a:t>
            </a:r>
            <a:endParaRPr lang="en-US" sz="4000" dirty="0">
              <a:cs typeface="B Yekan" panose="00000400000000000000" pitchFamily="2" charset="-78"/>
            </a:endParaRPr>
          </a:p>
        </p:txBody>
      </p:sp>
      <p:sp>
        <p:nvSpPr>
          <p:cNvPr id="15" name="TextBox 14">
            <a:extLst>
              <a:ext uri="{FF2B5EF4-FFF2-40B4-BE49-F238E27FC236}">
                <a16:creationId xmlns:a16="http://schemas.microsoft.com/office/drawing/2014/main" id="{71DD2107-4A59-490C-BDB8-1701F86B0778}"/>
              </a:ext>
            </a:extLst>
          </p:cNvPr>
          <p:cNvSpPr txBox="1"/>
          <p:nvPr/>
        </p:nvSpPr>
        <p:spPr>
          <a:xfrm>
            <a:off x="10583055" y="4568469"/>
            <a:ext cx="5620441" cy="1754326"/>
          </a:xfrm>
          <a:prstGeom prst="rect">
            <a:avLst/>
          </a:prstGeom>
          <a:noFill/>
        </p:spPr>
        <p:txBody>
          <a:bodyPr wrap="square" rtlCol="0">
            <a:spAutoFit/>
          </a:bodyPr>
          <a:lstStyle/>
          <a:p>
            <a:pPr algn="just" rtl="1"/>
            <a:r>
              <a:rPr lang="fa-IR" dirty="0">
                <a:solidFill>
                  <a:schemeClr val="accent2">
                    <a:lumMod val="25000"/>
                  </a:schemeClr>
                </a:solidFill>
                <a:cs typeface="B Yekan" panose="00000400000000000000" pitchFamily="2" charset="-78"/>
              </a:rPr>
              <a:t>3- پلیس چین مجرمی را در یک کنسرت موسیقی پاپ با حضور حدود 60هزار نفر با استفاده از فناوری تشخیص چهره شناسایی و دستگیر کرد</a:t>
            </a:r>
            <a:endParaRPr lang="en-US" dirty="0">
              <a:solidFill>
                <a:schemeClr val="accent2">
                  <a:lumMod val="25000"/>
                </a:schemeClr>
              </a:solidFill>
              <a:cs typeface="B Yekan" panose="00000400000000000000" pitchFamily="2" charset="-78"/>
            </a:endParaRPr>
          </a:p>
        </p:txBody>
      </p:sp>
      <p:pic>
        <p:nvPicPr>
          <p:cNvPr id="4" name="Picture 3">
            <a:extLst>
              <a:ext uri="{FF2B5EF4-FFF2-40B4-BE49-F238E27FC236}">
                <a16:creationId xmlns:a16="http://schemas.microsoft.com/office/drawing/2014/main" id="{B15D57F3-CD34-48FC-95A1-725F0D9D25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541" y="5144294"/>
            <a:ext cx="5742505" cy="3533477"/>
          </a:xfrm>
          <a:prstGeom prst="rect">
            <a:avLst/>
          </a:prstGeom>
        </p:spPr>
      </p:pic>
    </p:spTree>
    <p:extLst>
      <p:ext uri="{BB962C8B-B14F-4D97-AF65-F5344CB8AC3E}">
        <p14:creationId xmlns:p14="http://schemas.microsoft.com/office/powerpoint/2010/main" val="191756806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p:cNvSpPr>
            <a:spLocks noGrp="1"/>
          </p:cNvSpPr>
          <p:nvPr>
            <p:ph type="sldNum" sz="quarter" idx="4"/>
          </p:nvPr>
        </p:nvSpPr>
        <p:spPr/>
        <p:txBody>
          <a:bodyPr/>
          <a:lstStyle/>
          <a:p>
            <a:fld id="{D8D877B3-D348-4611-9BDB-C5374591D951}" type="slidenum">
              <a:rPr lang="en-US" sz="3200" smtClean="0"/>
              <a:pPr/>
              <a:t>5</a:t>
            </a:fld>
            <a:endParaRPr lang="en-US" sz="3200" dirty="0"/>
          </a:p>
        </p:txBody>
      </p:sp>
      <p:sp>
        <p:nvSpPr>
          <p:cNvPr id="8" name="Rectangle 7">
            <a:extLst>
              <a:ext uri="{FF2B5EF4-FFF2-40B4-BE49-F238E27FC236}">
                <a16:creationId xmlns:a16="http://schemas.microsoft.com/office/drawing/2014/main" id="{D3714398-C4DD-4A23-924B-A95DD9977D12}"/>
              </a:ext>
            </a:extLst>
          </p:cNvPr>
          <p:cNvSpPr/>
          <p:nvPr/>
        </p:nvSpPr>
        <p:spPr bwMode="auto">
          <a:xfrm>
            <a:off x="14908696" y="269123"/>
            <a:ext cx="2014330" cy="543009"/>
          </a:xfrm>
          <a:prstGeom prst="rect">
            <a:avLst/>
          </a:prstGeom>
          <a:solidFill>
            <a:srgbClr val="F2F2F2"/>
          </a:solidFill>
          <a:ln>
            <a:solidFill>
              <a:srgbClr val="F2F2F2"/>
            </a:solidFill>
          </a:ln>
        </p:spPr>
        <p:txBody>
          <a:bodyPr vert="horz" wrap="square" lIns="91440" tIns="45720" rIns="91440" bIns="45720" numCol="1" rtlCol="0" anchor="t" anchorCtr="0" compatLnSpc="1">
            <a:prstTxWarp prst="textNoShape">
              <a:avLst/>
            </a:prstTxWarp>
          </a:bodyPr>
          <a:lstStyle/>
          <a:p>
            <a:pPr algn="ctr"/>
            <a:endParaRPr lang="en-US"/>
          </a:p>
        </p:txBody>
      </p:sp>
      <p:sp>
        <p:nvSpPr>
          <p:cNvPr id="9" name="Rectangle 8">
            <a:extLst>
              <a:ext uri="{FF2B5EF4-FFF2-40B4-BE49-F238E27FC236}">
                <a16:creationId xmlns:a16="http://schemas.microsoft.com/office/drawing/2014/main" id="{89C276DC-B4CA-4DC1-A17E-13B5FA60A00E}"/>
              </a:ext>
            </a:extLst>
          </p:cNvPr>
          <p:cNvSpPr/>
          <p:nvPr/>
        </p:nvSpPr>
        <p:spPr bwMode="auto">
          <a:xfrm>
            <a:off x="175863" y="269123"/>
            <a:ext cx="2014330" cy="543009"/>
          </a:xfrm>
          <a:prstGeom prst="rect">
            <a:avLst/>
          </a:prstGeom>
          <a:solidFill>
            <a:schemeClr val="bg1"/>
          </a:solidFill>
          <a:ln>
            <a:solidFill>
              <a:schemeClr val="bg1"/>
            </a:solidFill>
          </a:ln>
        </p:spPr>
        <p:txBody>
          <a:bodyPr vert="horz" wrap="square" lIns="91440" tIns="45720" rIns="91440" bIns="45720" numCol="1" rtlCol="0" anchor="t" anchorCtr="0" compatLnSpc="1">
            <a:prstTxWarp prst="textNoShape">
              <a:avLst/>
            </a:prstTxWarp>
          </a:bodyPr>
          <a:lstStyle/>
          <a:p>
            <a:pPr algn="ctr"/>
            <a:endParaRPr lang="en-US"/>
          </a:p>
        </p:txBody>
      </p:sp>
      <p:sp>
        <p:nvSpPr>
          <p:cNvPr id="11" name="TextBox 10">
            <a:extLst>
              <a:ext uri="{FF2B5EF4-FFF2-40B4-BE49-F238E27FC236}">
                <a16:creationId xmlns:a16="http://schemas.microsoft.com/office/drawing/2014/main" id="{5F7DF8E9-7A37-455F-BB63-A24415077BB9}"/>
              </a:ext>
            </a:extLst>
          </p:cNvPr>
          <p:cNvSpPr txBox="1"/>
          <p:nvPr/>
        </p:nvSpPr>
        <p:spPr>
          <a:xfrm>
            <a:off x="11496261" y="1027725"/>
            <a:ext cx="5426765" cy="923330"/>
          </a:xfrm>
          <a:prstGeom prst="rect">
            <a:avLst/>
          </a:prstGeom>
          <a:noFill/>
        </p:spPr>
        <p:txBody>
          <a:bodyPr wrap="square" rtlCol="0">
            <a:spAutoFit/>
          </a:bodyPr>
          <a:lstStyle/>
          <a:p>
            <a:pPr marL="685800" indent="-685800" algn="r" rtl="1">
              <a:buFont typeface="Wingdings" panose="05000000000000000000" pitchFamily="2" charset="2"/>
              <a:buChar char="q"/>
            </a:pPr>
            <a:r>
              <a:rPr lang="fa-IR" sz="5400" dirty="0">
                <a:cs typeface="B Yekan" panose="00000400000000000000" pitchFamily="2" charset="-78"/>
              </a:rPr>
              <a:t>مقدمه</a:t>
            </a:r>
            <a:endParaRPr lang="en-US" sz="5400" dirty="0">
              <a:cs typeface="B Yekan" panose="00000400000000000000" pitchFamily="2" charset="-78"/>
            </a:endParaRPr>
          </a:p>
        </p:txBody>
      </p:sp>
      <p:sp>
        <p:nvSpPr>
          <p:cNvPr id="13" name="TextBox 12">
            <a:extLst>
              <a:ext uri="{FF2B5EF4-FFF2-40B4-BE49-F238E27FC236}">
                <a16:creationId xmlns:a16="http://schemas.microsoft.com/office/drawing/2014/main" id="{8145402B-4D60-4035-B0C3-8B6C11DAA10E}"/>
              </a:ext>
            </a:extLst>
          </p:cNvPr>
          <p:cNvSpPr txBox="1"/>
          <p:nvPr/>
        </p:nvSpPr>
        <p:spPr>
          <a:xfrm>
            <a:off x="11046555" y="2166648"/>
            <a:ext cx="5426765" cy="707886"/>
          </a:xfrm>
          <a:prstGeom prst="rect">
            <a:avLst/>
          </a:prstGeom>
          <a:noFill/>
        </p:spPr>
        <p:txBody>
          <a:bodyPr wrap="square" rtlCol="0">
            <a:spAutoFit/>
          </a:bodyPr>
          <a:lstStyle/>
          <a:p>
            <a:pPr algn="r"/>
            <a:r>
              <a:rPr lang="fa-IR" sz="4000" dirty="0">
                <a:cs typeface="B Yekan" panose="00000400000000000000" pitchFamily="2" charset="-78"/>
              </a:rPr>
              <a:t>کاربردهای تشخیص چهره</a:t>
            </a:r>
            <a:endParaRPr lang="en-US" sz="4000" dirty="0">
              <a:cs typeface="B Yekan" panose="00000400000000000000" pitchFamily="2" charset="-78"/>
            </a:endParaRPr>
          </a:p>
        </p:txBody>
      </p:sp>
      <p:sp>
        <p:nvSpPr>
          <p:cNvPr id="15" name="TextBox 14">
            <a:extLst>
              <a:ext uri="{FF2B5EF4-FFF2-40B4-BE49-F238E27FC236}">
                <a16:creationId xmlns:a16="http://schemas.microsoft.com/office/drawing/2014/main" id="{71DD2107-4A59-490C-BDB8-1701F86B0778}"/>
              </a:ext>
            </a:extLst>
          </p:cNvPr>
          <p:cNvSpPr txBox="1"/>
          <p:nvPr/>
        </p:nvSpPr>
        <p:spPr>
          <a:xfrm>
            <a:off x="10178321" y="5012412"/>
            <a:ext cx="6294999" cy="1338828"/>
          </a:xfrm>
          <a:prstGeom prst="rect">
            <a:avLst/>
          </a:prstGeom>
          <a:noFill/>
        </p:spPr>
        <p:txBody>
          <a:bodyPr wrap="square" rtlCol="0">
            <a:spAutoFit/>
          </a:bodyPr>
          <a:lstStyle/>
          <a:p>
            <a:pPr algn="just" rtl="1"/>
            <a:r>
              <a:rPr lang="fa-IR" dirty="0">
                <a:solidFill>
                  <a:schemeClr val="accent2">
                    <a:lumMod val="25000"/>
                  </a:schemeClr>
                </a:solidFill>
                <a:cs typeface="B Yekan" panose="00000400000000000000" pitchFamily="2" charset="-78"/>
              </a:rPr>
              <a:t>4- یافتن حساب شبکه اجتماعی</a:t>
            </a:r>
            <a:r>
              <a:rPr lang="en-US" dirty="0">
                <a:solidFill>
                  <a:schemeClr val="accent2">
                    <a:lumMod val="25000"/>
                  </a:schemeClr>
                </a:solidFill>
                <a:cs typeface="B Yekan" panose="00000400000000000000" pitchFamily="2" charset="-78"/>
              </a:rPr>
              <a:t>VK</a:t>
            </a:r>
            <a:r>
              <a:rPr lang="fa-IR" dirty="0">
                <a:solidFill>
                  <a:schemeClr val="accent2">
                    <a:lumMod val="25000"/>
                  </a:schemeClr>
                </a:solidFill>
                <a:cs typeface="B Yekan" panose="00000400000000000000" pitchFamily="2" charset="-78"/>
              </a:rPr>
              <a:t> فرد با تنها یک عکس گرفته شده در مترو در روسیه با اپلیکیشن </a:t>
            </a:r>
            <a:r>
              <a:rPr lang="en-US" dirty="0" err="1">
                <a:solidFill>
                  <a:schemeClr val="accent2">
                    <a:lumMod val="25000"/>
                  </a:schemeClr>
                </a:solidFill>
                <a:cs typeface="B Yekan" panose="00000400000000000000" pitchFamily="2" charset="-78"/>
              </a:rPr>
              <a:t>FindFace</a:t>
            </a:r>
            <a:endParaRPr lang="en-US" dirty="0">
              <a:solidFill>
                <a:schemeClr val="accent2">
                  <a:lumMod val="25000"/>
                </a:schemeClr>
              </a:solidFill>
              <a:cs typeface="B Yekan" panose="00000400000000000000" pitchFamily="2" charset="-78"/>
            </a:endParaRPr>
          </a:p>
        </p:txBody>
      </p:sp>
      <p:pic>
        <p:nvPicPr>
          <p:cNvPr id="2" name="Picture 1">
            <a:extLst>
              <a:ext uri="{FF2B5EF4-FFF2-40B4-BE49-F238E27FC236}">
                <a16:creationId xmlns:a16="http://schemas.microsoft.com/office/drawing/2014/main" id="{927783A1-7527-463C-A5BC-47DDA6B657D6}"/>
              </a:ext>
            </a:extLst>
          </p:cNvPr>
          <p:cNvPicPr>
            <a:picLocks noChangeAspect="1"/>
          </p:cNvPicPr>
          <p:nvPr/>
        </p:nvPicPr>
        <p:blipFill>
          <a:blip r:embed="rId2"/>
          <a:stretch>
            <a:fillRect/>
          </a:stretch>
        </p:blipFill>
        <p:spPr>
          <a:xfrm>
            <a:off x="326778" y="5012412"/>
            <a:ext cx="6118993" cy="4494295"/>
          </a:xfrm>
          <a:prstGeom prst="rect">
            <a:avLst/>
          </a:prstGeom>
        </p:spPr>
      </p:pic>
    </p:spTree>
    <p:extLst>
      <p:ext uri="{BB962C8B-B14F-4D97-AF65-F5344CB8AC3E}">
        <p14:creationId xmlns:p14="http://schemas.microsoft.com/office/powerpoint/2010/main" val="174332206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p:cNvSpPr>
            <a:spLocks noGrp="1"/>
          </p:cNvSpPr>
          <p:nvPr>
            <p:ph type="sldNum" sz="quarter" idx="4"/>
          </p:nvPr>
        </p:nvSpPr>
        <p:spPr/>
        <p:txBody>
          <a:bodyPr/>
          <a:lstStyle/>
          <a:p>
            <a:fld id="{D8D877B3-D348-4611-9BDB-C5374591D951}" type="slidenum">
              <a:rPr lang="en-US" sz="3200" smtClean="0"/>
              <a:pPr/>
              <a:t>6</a:t>
            </a:fld>
            <a:endParaRPr lang="en-US" sz="3200" dirty="0"/>
          </a:p>
        </p:txBody>
      </p:sp>
      <p:sp>
        <p:nvSpPr>
          <p:cNvPr id="8" name="Rectangle 7">
            <a:extLst>
              <a:ext uri="{FF2B5EF4-FFF2-40B4-BE49-F238E27FC236}">
                <a16:creationId xmlns:a16="http://schemas.microsoft.com/office/drawing/2014/main" id="{D3714398-C4DD-4A23-924B-A95DD9977D12}"/>
              </a:ext>
            </a:extLst>
          </p:cNvPr>
          <p:cNvSpPr/>
          <p:nvPr/>
        </p:nvSpPr>
        <p:spPr bwMode="auto">
          <a:xfrm>
            <a:off x="14908696" y="269123"/>
            <a:ext cx="2014330" cy="543009"/>
          </a:xfrm>
          <a:prstGeom prst="rect">
            <a:avLst/>
          </a:prstGeom>
          <a:solidFill>
            <a:srgbClr val="F2F2F2"/>
          </a:solidFill>
          <a:ln>
            <a:solidFill>
              <a:srgbClr val="F2F2F2"/>
            </a:solidFill>
          </a:ln>
        </p:spPr>
        <p:txBody>
          <a:bodyPr vert="horz" wrap="square" lIns="91440" tIns="45720" rIns="91440" bIns="45720" numCol="1" rtlCol="0" anchor="t" anchorCtr="0" compatLnSpc="1">
            <a:prstTxWarp prst="textNoShape">
              <a:avLst/>
            </a:prstTxWarp>
          </a:bodyPr>
          <a:lstStyle/>
          <a:p>
            <a:pPr algn="ctr"/>
            <a:endParaRPr lang="en-US"/>
          </a:p>
        </p:txBody>
      </p:sp>
      <p:sp>
        <p:nvSpPr>
          <p:cNvPr id="9" name="Rectangle 8">
            <a:extLst>
              <a:ext uri="{FF2B5EF4-FFF2-40B4-BE49-F238E27FC236}">
                <a16:creationId xmlns:a16="http://schemas.microsoft.com/office/drawing/2014/main" id="{89C276DC-B4CA-4DC1-A17E-13B5FA60A00E}"/>
              </a:ext>
            </a:extLst>
          </p:cNvPr>
          <p:cNvSpPr/>
          <p:nvPr/>
        </p:nvSpPr>
        <p:spPr bwMode="auto">
          <a:xfrm>
            <a:off x="175863" y="269123"/>
            <a:ext cx="2014330" cy="543009"/>
          </a:xfrm>
          <a:prstGeom prst="rect">
            <a:avLst/>
          </a:prstGeom>
          <a:solidFill>
            <a:schemeClr val="bg1"/>
          </a:solidFill>
          <a:ln>
            <a:solidFill>
              <a:schemeClr val="bg1"/>
            </a:solidFill>
          </a:ln>
        </p:spPr>
        <p:txBody>
          <a:bodyPr vert="horz" wrap="square" lIns="91440" tIns="45720" rIns="91440" bIns="45720" numCol="1" rtlCol="0" anchor="t" anchorCtr="0" compatLnSpc="1">
            <a:prstTxWarp prst="textNoShape">
              <a:avLst/>
            </a:prstTxWarp>
          </a:bodyPr>
          <a:lstStyle/>
          <a:p>
            <a:pPr algn="ctr"/>
            <a:endParaRPr lang="en-US"/>
          </a:p>
        </p:txBody>
      </p:sp>
      <p:sp>
        <p:nvSpPr>
          <p:cNvPr id="11" name="TextBox 10">
            <a:extLst>
              <a:ext uri="{FF2B5EF4-FFF2-40B4-BE49-F238E27FC236}">
                <a16:creationId xmlns:a16="http://schemas.microsoft.com/office/drawing/2014/main" id="{5F7DF8E9-7A37-455F-BB63-A24415077BB9}"/>
              </a:ext>
            </a:extLst>
          </p:cNvPr>
          <p:cNvSpPr txBox="1"/>
          <p:nvPr/>
        </p:nvSpPr>
        <p:spPr>
          <a:xfrm>
            <a:off x="7241447" y="982754"/>
            <a:ext cx="9681580" cy="923330"/>
          </a:xfrm>
          <a:prstGeom prst="rect">
            <a:avLst/>
          </a:prstGeom>
          <a:noFill/>
        </p:spPr>
        <p:txBody>
          <a:bodyPr wrap="square" rtlCol="0">
            <a:spAutoFit/>
          </a:bodyPr>
          <a:lstStyle/>
          <a:p>
            <a:pPr marL="685800" indent="-685800" algn="r" rtl="1">
              <a:buFont typeface="Wingdings" panose="05000000000000000000" pitchFamily="2" charset="2"/>
              <a:buChar char="q"/>
            </a:pPr>
            <a:r>
              <a:rPr lang="fa-IR" sz="5400" dirty="0">
                <a:cs typeface="B Yekan" panose="00000400000000000000" pitchFamily="2" charset="-78"/>
              </a:rPr>
              <a:t>معرفی شبکه عصبی</a:t>
            </a:r>
            <a:endParaRPr lang="en-US" sz="5400" dirty="0">
              <a:cs typeface="B Yekan" panose="00000400000000000000" pitchFamily="2" charset="-78"/>
            </a:endParaRPr>
          </a:p>
        </p:txBody>
      </p:sp>
      <p:sp>
        <p:nvSpPr>
          <p:cNvPr id="13" name="TextBox 12">
            <a:extLst>
              <a:ext uri="{FF2B5EF4-FFF2-40B4-BE49-F238E27FC236}">
                <a16:creationId xmlns:a16="http://schemas.microsoft.com/office/drawing/2014/main" id="{8145402B-4D60-4035-B0C3-8B6C11DAA10E}"/>
              </a:ext>
            </a:extLst>
          </p:cNvPr>
          <p:cNvSpPr txBox="1"/>
          <p:nvPr/>
        </p:nvSpPr>
        <p:spPr>
          <a:xfrm>
            <a:off x="10283253" y="2166648"/>
            <a:ext cx="6190068" cy="707886"/>
          </a:xfrm>
          <a:prstGeom prst="rect">
            <a:avLst/>
          </a:prstGeom>
          <a:noFill/>
        </p:spPr>
        <p:txBody>
          <a:bodyPr wrap="square" rtlCol="0">
            <a:spAutoFit/>
          </a:bodyPr>
          <a:lstStyle/>
          <a:p>
            <a:pPr algn="r"/>
            <a:r>
              <a:rPr lang="fa-IR" sz="4000" dirty="0">
                <a:cs typeface="B Yekan" panose="00000400000000000000" pitchFamily="2" charset="-78"/>
              </a:rPr>
              <a:t>مفهوم پرسپترون و شبکه عصبی</a:t>
            </a:r>
            <a:endParaRPr lang="en-US" sz="4000" dirty="0">
              <a:cs typeface="B Yekan" panose="00000400000000000000" pitchFamily="2" charset="-78"/>
            </a:endParaRPr>
          </a:p>
        </p:txBody>
      </p:sp>
      <p:sp>
        <p:nvSpPr>
          <p:cNvPr id="15" name="TextBox 14">
            <a:extLst>
              <a:ext uri="{FF2B5EF4-FFF2-40B4-BE49-F238E27FC236}">
                <a16:creationId xmlns:a16="http://schemas.microsoft.com/office/drawing/2014/main" id="{71DD2107-4A59-490C-BDB8-1701F86B0778}"/>
              </a:ext>
            </a:extLst>
          </p:cNvPr>
          <p:cNvSpPr txBox="1"/>
          <p:nvPr/>
        </p:nvSpPr>
        <p:spPr>
          <a:xfrm>
            <a:off x="9593706" y="5009382"/>
            <a:ext cx="7329320" cy="3416320"/>
          </a:xfrm>
          <a:prstGeom prst="rect">
            <a:avLst/>
          </a:prstGeom>
          <a:noFill/>
        </p:spPr>
        <p:txBody>
          <a:bodyPr wrap="square" rtlCol="0">
            <a:spAutoFit/>
          </a:bodyPr>
          <a:lstStyle/>
          <a:p>
            <a:pPr algn="r" rtl="1"/>
            <a:r>
              <a:rPr lang="fa-IR" dirty="0">
                <a:solidFill>
                  <a:schemeClr val="accent2">
                    <a:lumMod val="25000"/>
                  </a:schemeClr>
                </a:solidFill>
                <a:cs typeface="B Yekan" panose="00000400000000000000" pitchFamily="2" charset="-78"/>
              </a:rPr>
              <a:t>در طراحی و ساخت شبکه های عصبی مصنوعی از ساختار نورون های مغز انسان الهام گرفته شده است. که در این نوع شبکه ها نیز هر لایه از تعدادی نورون با شاخه های ورودی  (به این ورودی ها ویژگی  نیز می گویند) و بدنه ای که یک واحد محاسبات ریاضی محسوب می شود با یک خروجی  تشکیل شده است. </a:t>
            </a:r>
          </a:p>
          <a:p>
            <a:pPr algn="r" rtl="1"/>
            <a:r>
              <a:rPr lang="fa-IR" dirty="0">
                <a:solidFill>
                  <a:schemeClr val="accent2">
                    <a:lumMod val="25000"/>
                  </a:schemeClr>
                </a:solidFill>
                <a:cs typeface="B Yekan" panose="00000400000000000000" pitchFamily="2" charset="-78"/>
              </a:rPr>
              <a:t>به مجموع ورودی ها و عملیات ریاضی و خروجی یک واحد پرسپترون می گویند. </a:t>
            </a:r>
            <a:endParaRPr lang="en-US" dirty="0">
              <a:solidFill>
                <a:schemeClr val="accent2">
                  <a:lumMod val="25000"/>
                </a:schemeClr>
              </a:solidFill>
              <a:cs typeface="B Yekan" panose="00000400000000000000" pitchFamily="2" charset="-78"/>
            </a:endParaRPr>
          </a:p>
        </p:txBody>
      </p:sp>
      <p:pic>
        <p:nvPicPr>
          <p:cNvPr id="2" name="Picture 1">
            <a:extLst>
              <a:ext uri="{FF2B5EF4-FFF2-40B4-BE49-F238E27FC236}">
                <a16:creationId xmlns:a16="http://schemas.microsoft.com/office/drawing/2014/main" id="{B7A94943-A014-4969-927F-27B271AE925F}"/>
              </a:ext>
            </a:extLst>
          </p:cNvPr>
          <p:cNvPicPr/>
          <p:nvPr/>
        </p:nvPicPr>
        <p:blipFill>
          <a:blip r:embed="rId2">
            <a:extLst>
              <a:ext uri="{28A0092B-C50C-407E-A947-70E740481C1C}">
                <a14:useLocalDpi xmlns:a14="http://schemas.microsoft.com/office/drawing/2010/main" val="0"/>
              </a:ext>
            </a:extLst>
          </a:blip>
          <a:stretch>
            <a:fillRect/>
          </a:stretch>
        </p:blipFill>
        <p:spPr>
          <a:xfrm>
            <a:off x="513661" y="1797281"/>
            <a:ext cx="4254797" cy="21545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7AD43231-73F1-457C-87B3-78656CCA5AE1}"/>
              </a:ext>
            </a:extLst>
          </p:cNvPr>
          <p:cNvPicPr/>
          <p:nvPr/>
        </p:nvPicPr>
        <p:blipFill>
          <a:blip r:embed="rId3">
            <a:extLst>
              <a:ext uri="{28A0092B-C50C-407E-A947-70E740481C1C}">
                <a14:useLocalDpi xmlns:a14="http://schemas.microsoft.com/office/drawing/2010/main" val="0"/>
              </a:ext>
            </a:extLst>
          </a:blip>
          <a:stretch>
            <a:fillRect/>
          </a:stretch>
        </p:blipFill>
        <p:spPr>
          <a:xfrm>
            <a:off x="5114047" y="1797281"/>
            <a:ext cx="4254798" cy="21545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EAAF5874-494A-468A-B739-57D9C3B814FD}"/>
              </a:ext>
            </a:extLst>
          </p:cNvPr>
          <p:cNvPicPr/>
          <p:nvPr/>
        </p:nvPicPr>
        <p:blipFill>
          <a:blip r:embed="rId4">
            <a:extLst>
              <a:ext uri="{28A0092B-C50C-407E-A947-70E740481C1C}">
                <a14:useLocalDpi xmlns:a14="http://schemas.microsoft.com/office/drawing/2010/main" val="0"/>
              </a:ext>
            </a:extLst>
          </a:blip>
          <a:stretch>
            <a:fillRect/>
          </a:stretch>
        </p:blipFill>
        <p:spPr>
          <a:xfrm>
            <a:off x="3661597" y="5078799"/>
            <a:ext cx="2634272" cy="28645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52507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p:cNvSpPr>
            <a:spLocks noGrp="1"/>
          </p:cNvSpPr>
          <p:nvPr>
            <p:ph type="sldNum" sz="quarter" idx="4"/>
          </p:nvPr>
        </p:nvSpPr>
        <p:spPr/>
        <p:txBody>
          <a:bodyPr/>
          <a:lstStyle/>
          <a:p>
            <a:fld id="{D8D877B3-D348-4611-9BDB-C5374591D951}" type="slidenum">
              <a:rPr lang="en-US" sz="3200" smtClean="0"/>
              <a:pPr/>
              <a:t>7</a:t>
            </a:fld>
            <a:endParaRPr lang="en-US" sz="3200" dirty="0"/>
          </a:p>
        </p:txBody>
      </p:sp>
      <p:sp>
        <p:nvSpPr>
          <p:cNvPr id="8" name="Rectangle 7">
            <a:extLst>
              <a:ext uri="{FF2B5EF4-FFF2-40B4-BE49-F238E27FC236}">
                <a16:creationId xmlns:a16="http://schemas.microsoft.com/office/drawing/2014/main" id="{D3714398-C4DD-4A23-924B-A95DD9977D12}"/>
              </a:ext>
            </a:extLst>
          </p:cNvPr>
          <p:cNvSpPr/>
          <p:nvPr/>
        </p:nvSpPr>
        <p:spPr bwMode="auto">
          <a:xfrm>
            <a:off x="14908696" y="269123"/>
            <a:ext cx="2014330" cy="543009"/>
          </a:xfrm>
          <a:prstGeom prst="rect">
            <a:avLst/>
          </a:prstGeom>
          <a:solidFill>
            <a:srgbClr val="F2F2F2"/>
          </a:solidFill>
          <a:ln>
            <a:solidFill>
              <a:srgbClr val="F2F2F2"/>
            </a:solidFill>
          </a:ln>
        </p:spPr>
        <p:txBody>
          <a:bodyPr vert="horz" wrap="square" lIns="91440" tIns="45720" rIns="91440" bIns="45720" numCol="1" rtlCol="0" anchor="t" anchorCtr="0" compatLnSpc="1">
            <a:prstTxWarp prst="textNoShape">
              <a:avLst/>
            </a:prstTxWarp>
          </a:bodyPr>
          <a:lstStyle/>
          <a:p>
            <a:pPr algn="ctr"/>
            <a:endParaRPr lang="en-US"/>
          </a:p>
        </p:txBody>
      </p:sp>
      <p:sp>
        <p:nvSpPr>
          <p:cNvPr id="9" name="Rectangle 8">
            <a:extLst>
              <a:ext uri="{FF2B5EF4-FFF2-40B4-BE49-F238E27FC236}">
                <a16:creationId xmlns:a16="http://schemas.microsoft.com/office/drawing/2014/main" id="{89C276DC-B4CA-4DC1-A17E-13B5FA60A00E}"/>
              </a:ext>
            </a:extLst>
          </p:cNvPr>
          <p:cNvSpPr/>
          <p:nvPr/>
        </p:nvSpPr>
        <p:spPr bwMode="auto">
          <a:xfrm>
            <a:off x="175863" y="269123"/>
            <a:ext cx="2014330" cy="543009"/>
          </a:xfrm>
          <a:prstGeom prst="rect">
            <a:avLst/>
          </a:prstGeom>
          <a:solidFill>
            <a:schemeClr val="bg1"/>
          </a:solidFill>
          <a:ln>
            <a:solidFill>
              <a:schemeClr val="bg1"/>
            </a:solidFill>
          </a:ln>
        </p:spPr>
        <p:txBody>
          <a:bodyPr vert="horz" wrap="square" lIns="91440" tIns="45720" rIns="91440" bIns="45720" numCol="1" rtlCol="0" anchor="t" anchorCtr="0" compatLnSpc="1">
            <a:prstTxWarp prst="textNoShape">
              <a:avLst/>
            </a:prstTxWarp>
          </a:bodyPr>
          <a:lstStyle/>
          <a:p>
            <a:pPr algn="ctr"/>
            <a:endParaRPr lang="en-US"/>
          </a:p>
        </p:txBody>
      </p:sp>
      <p:sp>
        <p:nvSpPr>
          <p:cNvPr id="11" name="TextBox 10">
            <a:extLst>
              <a:ext uri="{FF2B5EF4-FFF2-40B4-BE49-F238E27FC236}">
                <a16:creationId xmlns:a16="http://schemas.microsoft.com/office/drawing/2014/main" id="{5F7DF8E9-7A37-455F-BB63-A24415077BB9}"/>
              </a:ext>
            </a:extLst>
          </p:cNvPr>
          <p:cNvSpPr txBox="1"/>
          <p:nvPr/>
        </p:nvSpPr>
        <p:spPr>
          <a:xfrm>
            <a:off x="7241447" y="982754"/>
            <a:ext cx="9681580" cy="923330"/>
          </a:xfrm>
          <a:prstGeom prst="rect">
            <a:avLst/>
          </a:prstGeom>
          <a:noFill/>
        </p:spPr>
        <p:txBody>
          <a:bodyPr wrap="square" rtlCol="0">
            <a:spAutoFit/>
          </a:bodyPr>
          <a:lstStyle/>
          <a:p>
            <a:pPr marL="685800" indent="-685800" algn="r" rtl="1">
              <a:buFont typeface="Wingdings" panose="05000000000000000000" pitchFamily="2" charset="2"/>
              <a:buChar char="q"/>
            </a:pPr>
            <a:r>
              <a:rPr lang="fa-IR" sz="5400" dirty="0">
                <a:cs typeface="B Yekan" panose="00000400000000000000" pitchFamily="2" charset="-78"/>
              </a:rPr>
              <a:t>معرفی شبکه عصبی</a:t>
            </a:r>
            <a:endParaRPr lang="en-US" sz="5400" dirty="0">
              <a:cs typeface="B Yekan" panose="00000400000000000000" pitchFamily="2" charset="-78"/>
            </a:endParaRPr>
          </a:p>
        </p:txBody>
      </p:sp>
      <p:sp>
        <p:nvSpPr>
          <p:cNvPr id="13" name="TextBox 12">
            <a:extLst>
              <a:ext uri="{FF2B5EF4-FFF2-40B4-BE49-F238E27FC236}">
                <a16:creationId xmlns:a16="http://schemas.microsoft.com/office/drawing/2014/main" id="{8145402B-4D60-4035-B0C3-8B6C11DAA10E}"/>
              </a:ext>
            </a:extLst>
          </p:cNvPr>
          <p:cNvSpPr txBox="1"/>
          <p:nvPr/>
        </p:nvSpPr>
        <p:spPr>
          <a:xfrm>
            <a:off x="9912627" y="2166648"/>
            <a:ext cx="6560694" cy="707886"/>
          </a:xfrm>
          <a:prstGeom prst="rect">
            <a:avLst/>
          </a:prstGeom>
          <a:noFill/>
        </p:spPr>
        <p:txBody>
          <a:bodyPr wrap="square" rtlCol="0">
            <a:spAutoFit/>
          </a:bodyPr>
          <a:lstStyle/>
          <a:p>
            <a:pPr algn="r"/>
            <a:r>
              <a:rPr lang="fa-IR" sz="4000" dirty="0">
                <a:cs typeface="B Yekan" panose="00000400000000000000" pitchFamily="2" charset="-78"/>
              </a:rPr>
              <a:t>مفهوم شبکه عصبی کانولوشنال</a:t>
            </a:r>
            <a:endParaRPr lang="en-US" sz="4000" dirty="0">
              <a:cs typeface="B Yekan" panose="00000400000000000000" pitchFamily="2" charset="-78"/>
            </a:endParaRPr>
          </a:p>
        </p:txBody>
      </p:sp>
      <p:sp>
        <p:nvSpPr>
          <p:cNvPr id="15" name="TextBox 14">
            <a:extLst>
              <a:ext uri="{FF2B5EF4-FFF2-40B4-BE49-F238E27FC236}">
                <a16:creationId xmlns:a16="http://schemas.microsoft.com/office/drawing/2014/main" id="{71DD2107-4A59-490C-BDB8-1701F86B0778}"/>
              </a:ext>
            </a:extLst>
          </p:cNvPr>
          <p:cNvSpPr txBox="1"/>
          <p:nvPr/>
        </p:nvSpPr>
        <p:spPr>
          <a:xfrm>
            <a:off x="9698636" y="5144294"/>
            <a:ext cx="7224390" cy="3416320"/>
          </a:xfrm>
          <a:prstGeom prst="rect">
            <a:avLst/>
          </a:prstGeom>
          <a:noFill/>
        </p:spPr>
        <p:txBody>
          <a:bodyPr wrap="square" rtlCol="0">
            <a:spAutoFit/>
          </a:bodyPr>
          <a:lstStyle/>
          <a:p>
            <a:pPr algn="just" rtl="1"/>
            <a:r>
              <a:rPr lang="fa-IR" dirty="0">
                <a:solidFill>
                  <a:schemeClr val="accent2">
                    <a:lumMod val="25000"/>
                  </a:schemeClr>
                </a:solidFill>
                <a:cs typeface="B Yekan" panose="00000400000000000000" pitchFamily="2" charset="-78"/>
              </a:rPr>
              <a:t>در شبکه های عصبی کلاسیک برای پردازش و محاسبات ناچار به حذف جزییاتی مثل تک کاناله کردن تصویر رنگی و کوچک کردن ابعاد را داشتیم. </a:t>
            </a:r>
          </a:p>
          <a:p>
            <a:pPr algn="just" rtl="1"/>
            <a:r>
              <a:rPr lang="fa-IR" dirty="0">
                <a:solidFill>
                  <a:schemeClr val="accent2">
                    <a:lumMod val="25000"/>
                  </a:schemeClr>
                </a:solidFill>
                <a:cs typeface="B Yekan" panose="00000400000000000000" pitchFamily="2" charset="-78"/>
              </a:rPr>
              <a:t>شبکه </a:t>
            </a:r>
            <a:r>
              <a:rPr lang="en-US" dirty="0" err="1">
                <a:solidFill>
                  <a:schemeClr val="accent2">
                    <a:lumMod val="25000"/>
                  </a:schemeClr>
                </a:solidFill>
                <a:cs typeface="B Yekan" panose="00000400000000000000" pitchFamily="2" charset="-78"/>
              </a:rPr>
              <a:t>cnn</a:t>
            </a:r>
            <a:r>
              <a:rPr lang="en-US" dirty="0">
                <a:solidFill>
                  <a:schemeClr val="accent2">
                    <a:lumMod val="25000"/>
                  </a:schemeClr>
                </a:solidFill>
                <a:cs typeface="B Yekan" panose="00000400000000000000" pitchFamily="2" charset="-78"/>
              </a:rPr>
              <a:t> </a:t>
            </a:r>
            <a:r>
              <a:rPr lang="fa-IR" dirty="0">
                <a:solidFill>
                  <a:schemeClr val="accent2">
                    <a:lumMod val="25000"/>
                  </a:schemeClr>
                </a:solidFill>
                <a:cs typeface="B Yekan" panose="00000400000000000000" pitchFamily="2" charset="-78"/>
              </a:rPr>
              <a:t>به دلایل زیر مطرح شد:</a:t>
            </a:r>
          </a:p>
          <a:p>
            <a:pPr algn="just" rtl="1"/>
            <a:endParaRPr lang="fa-IR" dirty="0">
              <a:solidFill>
                <a:schemeClr val="accent2">
                  <a:lumMod val="25000"/>
                </a:schemeClr>
              </a:solidFill>
              <a:cs typeface="B Yekan" panose="00000400000000000000" pitchFamily="2" charset="-78"/>
            </a:endParaRPr>
          </a:p>
          <a:p>
            <a:pPr algn="just" rtl="1"/>
            <a:r>
              <a:rPr lang="fa-IR" dirty="0">
                <a:solidFill>
                  <a:schemeClr val="accent2">
                    <a:lumMod val="25000"/>
                  </a:schemeClr>
                </a:solidFill>
                <a:cs typeface="B Yekan" panose="00000400000000000000" pitchFamily="2" charset="-78"/>
              </a:rPr>
              <a:t>- کد کردن لوکالیتی پیکسل های تصویر</a:t>
            </a:r>
          </a:p>
          <a:p>
            <a:pPr algn="just" rtl="1"/>
            <a:r>
              <a:rPr lang="fa-IR" dirty="0">
                <a:solidFill>
                  <a:schemeClr val="accent2">
                    <a:lumMod val="25000"/>
                  </a:schemeClr>
                </a:solidFill>
                <a:cs typeface="B Yekan" panose="00000400000000000000" pitchFamily="2" charset="-78"/>
              </a:rPr>
              <a:t>- جلوگیری از </a:t>
            </a:r>
            <a:r>
              <a:rPr lang="en-US" dirty="0">
                <a:solidFill>
                  <a:schemeClr val="accent2">
                    <a:lumMod val="25000"/>
                  </a:schemeClr>
                </a:solidFill>
                <a:cs typeface="B Yekan" panose="00000400000000000000" pitchFamily="2" charset="-78"/>
              </a:rPr>
              <a:t>loss </a:t>
            </a:r>
            <a:r>
              <a:rPr lang="fa-IR" dirty="0">
                <a:solidFill>
                  <a:schemeClr val="accent2">
                    <a:lumMod val="25000"/>
                  </a:schemeClr>
                </a:solidFill>
                <a:cs typeface="B Yekan" panose="00000400000000000000" pitchFamily="2" charset="-78"/>
              </a:rPr>
              <a:t>داده ها</a:t>
            </a:r>
          </a:p>
          <a:p>
            <a:pPr algn="just" rtl="1"/>
            <a:endParaRPr lang="en-US" dirty="0">
              <a:solidFill>
                <a:schemeClr val="accent2">
                  <a:lumMod val="25000"/>
                </a:schemeClr>
              </a:solidFill>
              <a:cs typeface="B Yekan" panose="00000400000000000000" pitchFamily="2" charset="-78"/>
            </a:endParaRPr>
          </a:p>
        </p:txBody>
      </p:sp>
      <p:pic>
        <p:nvPicPr>
          <p:cNvPr id="23" name="Picture 22">
            <a:extLst>
              <a:ext uri="{FF2B5EF4-FFF2-40B4-BE49-F238E27FC236}">
                <a16:creationId xmlns:a16="http://schemas.microsoft.com/office/drawing/2014/main" id="{416294AC-122A-4785-AEB5-035E4D84D142}"/>
              </a:ext>
            </a:extLst>
          </p:cNvPr>
          <p:cNvPicPr/>
          <p:nvPr/>
        </p:nvPicPr>
        <p:blipFill>
          <a:blip r:embed="rId2">
            <a:extLst>
              <a:ext uri="{28A0092B-C50C-407E-A947-70E740481C1C}">
                <a14:useLocalDpi xmlns:a14="http://schemas.microsoft.com/office/drawing/2010/main" val="0"/>
              </a:ext>
            </a:extLst>
          </a:blip>
          <a:stretch>
            <a:fillRect/>
          </a:stretch>
        </p:blipFill>
        <p:spPr>
          <a:xfrm>
            <a:off x="1090263" y="5454349"/>
            <a:ext cx="5097256" cy="27962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Picture 1">
            <a:extLst>
              <a:ext uri="{FF2B5EF4-FFF2-40B4-BE49-F238E27FC236}">
                <a16:creationId xmlns:a16="http://schemas.microsoft.com/office/drawing/2014/main" id="{A7D6A587-B89E-4642-A471-835FE0796621}"/>
              </a:ext>
            </a:extLst>
          </p:cNvPr>
          <p:cNvPicPr/>
          <p:nvPr/>
        </p:nvPicPr>
        <p:blipFill>
          <a:blip r:embed="rId3">
            <a:extLst>
              <a:ext uri="{28A0092B-C50C-407E-A947-70E740481C1C}">
                <a14:useLocalDpi xmlns:a14="http://schemas.microsoft.com/office/drawing/2010/main" val="0"/>
              </a:ext>
            </a:extLst>
          </a:blip>
          <a:stretch>
            <a:fillRect/>
          </a:stretch>
        </p:blipFill>
        <p:spPr>
          <a:xfrm>
            <a:off x="1090263" y="1702822"/>
            <a:ext cx="5097255" cy="21177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1904789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p:cNvSpPr>
            <a:spLocks noGrp="1"/>
          </p:cNvSpPr>
          <p:nvPr>
            <p:ph type="sldNum" sz="quarter" idx="4"/>
          </p:nvPr>
        </p:nvSpPr>
        <p:spPr/>
        <p:txBody>
          <a:bodyPr/>
          <a:lstStyle/>
          <a:p>
            <a:fld id="{D8D877B3-D348-4611-9BDB-C5374591D951}" type="slidenum">
              <a:rPr lang="en-US" sz="3200" smtClean="0"/>
              <a:pPr/>
              <a:t>8</a:t>
            </a:fld>
            <a:endParaRPr lang="en-US" sz="3200" dirty="0"/>
          </a:p>
        </p:txBody>
      </p:sp>
      <p:sp>
        <p:nvSpPr>
          <p:cNvPr id="8" name="Rectangle 7">
            <a:extLst>
              <a:ext uri="{FF2B5EF4-FFF2-40B4-BE49-F238E27FC236}">
                <a16:creationId xmlns:a16="http://schemas.microsoft.com/office/drawing/2014/main" id="{D3714398-C4DD-4A23-924B-A95DD9977D12}"/>
              </a:ext>
            </a:extLst>
          </p:cNvPr>
          <p:cNvSpPr/>
          <p:nvPr/>
        </p:nvSpPr>
        <p:spPr bwMode="auto">
          <a:xfrm>
            <a:off x="14908696" y="269123"/>
            <a:ext cx="2014330" cy="543009"/>
          </a:xfrm>
          <a:prstGeom prst="rect">
            <a:avLst/>
          </a:prstGeom>
          <a:solidFill>
            <a:srgbClr val="F2F2F2"/>
          </a:solidFill>
          <a:ln>
            <a:solidFill>
              <a:srgbClr val="F2F2F2"/>
            </a:solidFill>
          </a:ln>
        </p:spPr>
        <p:txBody>
          <a:bodyPr vert="horz" wrap="square" lIns="91440" tIns="45720" rIns="91440" bIns="45720" numCol="1" rtlCol="0" anchor="t" anchorCtr="0" compatLnSpc="1">
            <a:prstTxWarp prst="textNoShape">
              <a:avLst/>
            </a:prstTxWarp>
          </a:bodyPr>
          <a:lstStyle/>
          <a:p>
            <a:pPr algn="ctr"/>
            <a:endParaRPr lang="en-US"/>
          </a:p>
        </p:txBody>
      </p:sp>
      <p:sp>
        <p:nvSpPr>
          <p:cNvPr id="9" name="Rectangle 8">
            <a:extLst>
              <a:ext uri="{FF2B5EF4-FFF2-40B4-BE49-F238E27FC236}">
                <a16:creationId xmlns:a16="http://schemas.microsoft.com/office/drawing/2014/main" id="{89C276DC-B4CA-4DC1-A17E-13B5FA60A00E}"/>
              </a:ext>
            </a:extLst>
          </p:cNvPr>
          <p:cNvSpPr/>
          <p:nvPr/>
        </p:nvSpPr>
        <p:spPr bwMode="auto">
          <a:xfrm>
            <a:off x="175863" y="269123"/>
            <a:ext cx="2014330" cy="543009"/>
          </a:xfrm>
          <a:prstGeom prst="rect">
            <a:avLst/>
          </a:prstGeom>
          <a:solidFill>
            <a:schemeClr val="bg1"/>
          </a:solidFill>
          <a:ln>
            <a:solidFill>
              <a:schemeClr val="bg1"/>
            </a:solidFill>
          </a:ln>
        </p:spPr>
        <p:txBody>
          <a:bodyPr vert="horz" wrap="square" lIns="91440" tIns="45720" rIns="91440" bIns="45720" numCol="1" rtlCol="0" anchor="t" anchorCtr="0" compatLnSpc="1">
            <a:prstTxWarp prst="textNoShape">
              <a:avLst/>
            </a:prstTxWarp>
          </a:bodyPr>
          <a:lstStyle/>
          <a:p>
            <a:pPr algn="ctr"/>
            <a:endParaRPr lang="en-US"/>
          </a:p>
        </p:txBody>
      </p:sp>
      <p:sp>
        <p:nvSpPr>
          <p:cNvPr id="11" name="TextBox 10">
            <a:extLst>
              <a:ext uri="{FF2B5EF4-FFF2-40B4-BE49-F238E27FC236}">
                <a16:creationId xmlns:a16="http://schemas.microsoft.com/office/drawing/2014/main" id="{5F7DF8E9-7A37-455F-BB63-A24415077BB9}"/>
              </a:ext>
            </a:extLst>
          </p:cNvPr>
          <p:cNvSpPr txBox="1"/>
          <p:nvPr/>
        </p:nvSpPr>
        <p:spPr>
          <a:xfrm>
            <a:off x="7241447" y="982754"/>
            <a:ext cx="9681580" cy="923330"/>
          </a:xfrm>
          <a:prstGeom prst="rect">
            <a:avLst/>
          </a:prstGeom>
          <a:noFill/>
        </p:spPr>
        <p:txBody>
          <a:bodyPr wrap="square" rtlCol="0">
            <a:spAutoFit/>
          </a:bodyPr>
          <a:lstStyle/>
          <a:p>
            <a:pPr marL="685800" indent="-685800" algn="r" rtl="1">
              <a:buFont typeface="Wingdings" panose="05000000000000000000" pitchFamily="2" charset="2"/>
              <a:buChar char="q"/>
            </a:pPr>
            <a:r>
              <a:rPr lang="fa-IR" sz="5400" dirty="0">
                <a:cs typeface="B Yekan" panose="00000400000000000000" pitchFamily="2" charset="-78"/>
              </a:rPr>
              <a:t>معرفی شبکه عصبی</a:t>
            </a:r>
            <a:endParaRPr lang="en-US" sz="5400" dirty="0">
              <a:cs typeface="B Yekan" panose="00000400000000000000" pitchFamily="2" charset="-78"/>
            </a:endParaRPr>
          </a:p>
        </p:txBody>
      </p:sp>
      <p:sp>
        <p:nvSpPr>
          <p:cNvPr id="13" name="TextBox 12">
            <a:extLst>
              <a:ext uri="{FF2B5EF4-FFF2-40B4-BE49-F238E27FC236}">
                <a16:creationId xmlns:a16="http://schemas.microsoft.com/office/drawing/2014/main" id="{8145402B-4D60-4035-B0C3-8B6C11DAA10E}"/>
              </a:ext>
            </a:extLst>
          </p:cNvPr>
          <p:cNvSpPr txBox="1"/>
          <p:nvPr/>
        </p:nvSpPr>
        <p:spPr>
          <a:xfrm>
            <a:off x="9912627" y="2166648"/>
            <a:ext cx="6560694" cy="707886"/>
          </a:xfrm>
          <a:prstGeom prst="rect">
            <a:avLst/>
          </a:prstGeom>
          <a:noFill/>
        </p:spPr>
        <p:txBody>
          <a:bodyPr wrap="square" rtlCol="0">
            <a:spAutoFit/>
          </a:bodyPr>
          <a:lstStyle/>
          <a:p>
            <a:pPr algn="r"/>
            <a:r>
              <a:rPr lang="fa-IR" sz="4000" dirty="0">
                <a:cs typeface="B Yekan" panose="00000400000000000000" pitchFamily="2" charset="-78"/>
              </a:rPr>
              <a:t>مفهوم شبکه عصبی کانولوشنال</a:t>
            </a:r>
            <a:endParaRPr lang="en-US" sz="4000" dirty="0">
              <a:cs typeface="B Yekan" panose="00000400000000000000" pitchFamily="2" charset="-78"/>
            </a:endParaRPr>
          </a:p>
        </p:txBody>
      </p:sp>
      <p:sp>
        <p:nvSpPr>
          <p:cNvPr id="15" name="TextBox 14">
            <a:extLst>
              <a:ext uri="{FF2B5EF4-FFF2-40B4-BE49-F238E27FC236}">
                <a16:creationId xmlns:a16="http://schemas.microsoft.com/office/drawing/2014/main" id="{71DD2107-4A59-490C-BDB8-1701F86B0778}"/>
              </a:ext>
            </a:extLst>
          </p:cNvPr>
          <p:cNvSpPr txBox="1"/>
          <p:nvPr/>
        </p:nvSpPr>
        <p:spPr>
          <a:xfrm>
            <a:off x="9698636" y="5082647"/>
            <a:ext cx="7224390" cy="4247317"/>
          </a:xfrm>
          <a:prstGeom prst="rect">
            <a:avLst/>
          </a:prstGeom>
          <a:noFill/>
        </p:spPr>
        <p:txBody>
          <a:bodyPr wrap="square" rtlCol="0">
            <a:spAutoFit/>
          </a:bodyPr>
          <a:lstStyle/>
          <a:p>
            <a:pPr algn="just" rtl="1"/>
            <a:r>
              <a:rPr lang="fa-IR" dirty="0">
                <a:solidFill>
                  <a:schemeClr val="accent2">
                    <a:lumMod val="25000"/>
                  </a:schemeClr>
                </a:solidFill>
                <a:cs typeface="B Yekan" panose="00000400000000000000" pitchFamily="2" charset="-78"/>
              </a:rPr>
              <a:t>در این شبکه بر خلاف شبکه های قبلی، به یادگیری فیلتر روی آورده شد. به جای اتصال همه ی نورن ها به هم، مقادیر </a:t>
            </a:r>
            <a:r>
              <a:rPr lang="en-US" dirty="0">
                <a:solidFill>
                  <a:schemeClr val="accent2">
                    <a:lumMod val="25000"/>
                  </a:schemeClr>
                </a:solidFill>
                <a:cs typeface="B Yekan" panose="00000400000000000000" pitchFamily="2" charset="-78"/>
              </a:rPr>
              <a:t>Activation map</a:t>
            </a:r>
            <a:r>
              <a:rPr lang="fa-IR" dirty="0">
                <a:solidFill>
                  <a:schemeClr val="accent2">
                    <a:lumMod val="25000"/>
                  </a:schemeClr>
                </a:solidFill>
                <a:cs typeface="B Yekan" panose="00000400000000000000" pitchFamily="2" charset="-78"/>
              </a:rPr>
              <a:t>و سایر لایه ها در یک فیلتر ضرب می شوند.</a:t>
            </a:r>
            <a:endParaRPr lang="en-US" dirty="0">
              <a:solidFill>
                <a:schemeClr val="accent2">
                  <a:lumMod val="25000"/>
                </a:schemeClr>
              </a:solidFill>
              <a:cs typeface="B Yekan" panose="00000400000000000000" pitchFamily="2" charset="-78"/>
            </a:endParaRPr>
          </a:p>
          <a:p>
            <a:pPr algn="just" rtl="1"/>
            <a:r>
              <a:rPr lang="fa-IR" dirty="0">
                <a:solidFill>
                  <a:schemeClr val="accent2">
                    <a:lumMod val="25000"/>
                  </a:schemeClr>
                </a:solidFill>
                <a:cs typeface="B Yekan" panose="00000400000000000000" pitchFamily="2" charset="-78"/>
              </a:rPr>
              <a:t>نتیجه ی استفاده از شبکه های کانولوشنال این است که لایه های اولیه در شناسایی خطوط و لبه ها کار می کنند. لایه های میانی اشکال واضح تری را شناسایی می کنند و لایه های آخر توانایی شناسایی قسمت های کامل تری از تصویر را دارند. این نوع عملکرد شبکه های عصبی مانند عملکرد مغز موجودات زنده در بحث بینایی می باشد. </a:t>
            </a:r>
            <a:endParaRPr lang="en-US" dirty="0">
              <a:solidFill>
                <a:schemeClr val="accent2">
                  <a:lumMod val="25000"/>
                </a:schemeClr>
              </a:solidFill>
              <a:cs typeface="B Yekan" panose="00000400000000000000" pitchFamily="2" charset="-78"/>
            </a:endParaRPr>
          </a:p>
        </p:txBody>
      </p:sp>
      <p:pic>
        <p:nvPicPr>
          <p:cNvPr id="26" name="Picture 25">
            <a:extLst>
              <a:ext uri="{FF2B5EF4-FFF2-40B4-BE49-F238E27FC236}">
                <a16:creationId xmlns:a16="http://schemas.microsoft.com/office/drawing/2014/main" id="{440B4369-86A6-44EC-8742-F1DF92BC3259}"/>
              </a:ext>
            </a:extLst>
          </p:cNvPr>
          <p:cNvPicPr/>
          <p:nvPr/>
        </p:nvPicPr>
        <p:blipFill>
          <a:blip r:embed="rId2">
            <a:extLst>
              <a:ext uri="{28A0092B-C50C-407E-A947-70E740481C1C}">
                <a14:useLocalDpi xmlns:a14="http://schemas.microsoft.com/office/drawing/2010/main" val="0"/>
              </a:ext>
            </a:extLst>
          </a:blip>
          <a:stretch>
            <a:fillRect/>
          </a:stretch>
        </p:blipFill>
        <p:spPr>
          <a:xfrm>
            <a:off x="363938" y="5596359"/>
            <a:ext cx="5241732" cy="32693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8" name="Picture 27">
            <a:extLst>
              <a:ext uri="{FF2B5EF4-FFF2-40B4-BE49-F238E27FC236}">
                <a16:creationId xmlns:a16="http://schemas.microsoft.com/office/drawing/2014/main" id="{63A83833-A512-46E5-AD1D-6524C73CEC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938" y="1235107"/>
            <a:ext cx="6706181" cy="29415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3722606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p:cNvSpPr>
            <a:spLocks noGrp="1"/>
          </p:cNvSpPr>
          <p:nvPr>
            <p:ph type="sldNum" sz="quarter" idx="4"/>
          </p:nvPr>
        </p:nvSpPr>
        <p:spPr/>
        <p:txBody>
          <a:bodyPr/>
          <a:lstStyle/>
          <a:p>
            <a:fld id="{D8D877B3-D348-4611-9BDB-C5374591D951}" type="slidenum">
              <a:rPr lang="en-US" sz="3200" smtClean="0"/>
              <a:pPr/>
              <a:t>9</a:t>
            </a:fld>
            <a:endParaRPr lang="en-US" sz="3200" dirty="0"/>
          </a:p>
        </p:txBody>
      </p:sp>
      <p:sp>
        <p:nvSpPr>
          <p:cNvPr id="8" name="Rectangle 7">
            <a:extLst>
              <a:ext uri="{FF2B5EF4-FFF2-40B4-BE49-F238E27FC236}">
                <a16:creationId xmlns:a16="http://schemas.microsoft.com/office/drawing/2014/main" id="{D3714398-C4DD-4A23-924B-A95DD9977D12}"/>
              </a:ext>
            </a:extLst>
          </p:cNvPr>
          <p:cNvSpPr/>
          <p:nvPr/>
        </p:nvSpPr>
        <p:spPr bwMode="auto">
          <a:xfrm>
            <a:off x="14908696" y="269123"/>
            <a:ext cx="2014330" cy="543009"/>
          </a:xfrm>
          <a:prstGeom prst="rect">
            <a:avLst/>
          </a:prstGeom>
          <a:solidFill>
            <a:srgbClr val="F2F2F2"/>
          </a:solidFill>
          <a:ln>
            <a:solidFill>
              <a:srgbClr val="F2F2F2"/>
            </a:solidFill>
          </a:ln>
        </p:spPr>
        <p:txBody>
          <a:bodyPr vert="horz" wrap="square" lIns="91440" tIns="45720" rIns="91440" bIns="45720" numCol="1" rtlCol="0" anchor="t" anchorCtr="0" compatLnSpc="1">
            <a:prstTxWarp prst="textNoShape">
              <a:avLst/>
            </a:prstTxWarp>
          </a:bodyPr>
          <a:lstStyle/>
          <a:p>
            <a:pPr algn="ctr"/>
            <a:endParaRPr lang="en-US"/>
          </a:p>
        </p:txBody>
      </p:sp>
      <p:sp>
        <p:nvSpPr>
          <p:cNvPr id="9" name="Rectangle 8">
            <a:extLst>
              <a:ext uri="{FF2B5EF4-FFF2-40B4-BE49-F238E27FC236}">
                <a16:creationId xmlns:a16="http://schemas.microsoft.com/office/drawing/2014/main" id="{89C276DC-B4CA-4DC1-A17E-13B5FA60A00E}"/>
              </a:ext>
            </a:extLst>
          </p:cNvPr>
          <p:cNvSpPr/>
          <p:nvPr/>
        </p:nvSpPr>
        <p:spPr bwMode="auto">
          <a:xfrm>
            <a:off x="175863" y="269123"/>
            <a:ext cx="2014330" cy="543009"/>
          </a:xfrm>
          <a:prstGeom prst="rect">
            <a:avLst/>
          </a:prstGeom>
          <a:solidFill>
            <a:schemeClr val="bg1"/>
          </a:solidFill>
          <a:ln>
            <a:solidFill>
              <a:schemeClr val="bg1"/>
            </a:solidFill>
          </a:ln>
        </p:spPr>
        <p:txBody>
          <a:bodyPr vert="horz" wrap="square" lIns="91440" tIns="45720" rIns="91440" bIns="45720" numCol="1" rtlCol="0" anchor="t" anchorCtr="0" compatLnSpc="1">
            <a:prstTxWarp prst="textNoShape">
              <a:avLst/>
            </a:prstTxWarp>
          </a:bodyPr>
          <a:lstStyle/>
          <a:p>
            <a:pPr algn="ctr"/>
            <a:endParaRPr lang="en-US"/>
          </a:p>
        </p:txBody>
      </p:sp>
      <p:sp>
        <p:nvSpPr>
          <p:cNvPr id="11" name="TextBox 10">
            <a:extLst>
              <a:ext uri="{FF2B5EF4-FFF2-40B4-BE49-F238E27FC236}">
                <a16:creationId xmlns:a16="http://schemas.microsoft.com/office/drawing/2014/main" id="{5F7DF8E9-7A37-455F-BB63-A24415077BB9}"/>
              </a:ext>
            </a:extLst>
          </p:cNvPr>
          <p:cNvSpPr txBox="1"/>
          <p:nvPr/>
        </p:nvSpPr>
        <p:spPr>
          <a:xfrm>
            <a:off x="7241447" y="982754"/>
            <a:ext cx="9681580" cy="923330"/>
          </a:xfrm>
          <a:prstGeom prst="rect">
            <a:avLst/>
          </a:prstGeom>
          <a:noFill/>
        </p:spPr>
        <p:txBody>
          <a:bodyPr wrap="square" rtlCol="0">
            <a:spAutoFit/>
          </a:bodyPr>
          <a:lstStyle/>
          <a:p>
            <a:pPr marL="685800" indent="-685800" algn="r" rtl="1">
              <a:buFont typeface="Wingdings" panose="05000000000000000000" pitchFamily="2" charset="2"/>
              <a:buChar char="q"/>
            </a:pPr>
            <a:r>
              <a:rPr lang="fa-IR" sz="5400" dirty="0">
                <a:cs typeface="B Yekan" panose="00000400000000000000" pitchFamily="2" charset="-78"/>
              </a:rPr>
              <a:t>معرفی شبکه عصبی</a:t>
            </a:r>
            <a:endParaRPr lang="en-US" sz="5400" dirty="0">
              <a:cs typeface="B Yekan" panose="00000400000000000000" pitchFamily="2" charset="-78"/>
            </a:endParaRPr>
          </a:p>
        </p:txBody>
      </p:sp>
      <p:sp>
        <p:nvSpPr>
          <p:cNvPr id="13" name="TextBox 12">
            <a:extLst>
              <a:ext uri="{FF2B5EF4-FFF2-40B4-BE49-F238E27FC236}">
                <a16:creationId xmlns:a16="http://schemas.microsoft.com/office/drawing/2014/main" id="{8145402B-4D60-4035-B0C3-8B6C11DAA10E}"/>
              </a:ext>
            </a:extLst>
          </p:cNvPr>
          <p:cNvSpPr txBox="1"/>
          <p:nvPr/>
        </p:nvSpPr>
        <p:spPr>
          <a:xfrm>
            <a:off x="9912627" y="2166648"/>
            <a:ext cx="6560694" cy="707886"/>
          </a:xfrm>
          <a:prstGeom prst="rect">
            <a:avLst/>
          </a:prstGeom>
          <a:noFill/>
        </p:spPr>
        <p:txBody>
          <a:bodyPr wrap="square" rtlCol="0">
            <a:spAutoFit/>
          </a:bodyPr>
          <a:lstStyle/>
          <a:p>
            <a:pPr algn="r"/>
            <a:r>
              <a:rPr lang="fa-IR" sz="4000" dirty="0">
                <a:cs typeface="B Yekan" panose="00000400000000000000" pitchFamily="2" charset="-78"/>
              </a:rPr>
              <a:t>مفهوم شبکه عصبی سایمیس</a:t>
            </a:r>
            <a:endParaRPr lang="en-US" sz="4000" dirty="0">
              <a:cs typeface="B Yekan" panose="00000400000000000000" pitchFamily="2" charset="-78"/>
            </a:endParaRPr>
          </a:p>
        </p:txBody>
      </p:sp>
      <p:sp>
        <p:nvSpPr>
          <p:cNvPr id="15" name="TextBox 14">
            <a:extLst>
              <a:ext uri="{FF2B5EF4-FFF2-40B4-BE49-F238E27FC236}">
                <a16:creationId xmlns:a16="http://schemas.microsoft.com/office/drawing/2014/main" id="{71DD2107-4A59-490C-BDB8-1701F86B0778}"/>
              </a:ext>
            </a:extLst>
          </p:cNvPr>
          <p:cNvSpPr txBox="1"/>
          <p:nvPr/>
        </p:nvSpPr>
        <p:spPr>
          <a:xfrm>
            <a:off x="9819860" y="5144294"/>
            <a:ext cx="7103165" cy="2585323"/>
          </a:xfrm>
          <a:prstGeom prst="rect">
            <a:avLst/>
          </a:prstGeom>
          <a:noFill/>
        </p:spPr>
        <p:txBody>
          <a:bodyPr wrap="square" rtlCol="0">
            <a:spAutoFit/>
          </a:bodyPr>
          <a:lstStyle/>
          <a:p>
            <a:pPr algn="just" rtl="1"/>
            <a:r>
              <a:rPr lang="fa-IR" dirty="0">
                <a:solidFill>
                  <a:schemeClr val="accent2">
                    <a:lumMod val="25000"/>
                  </a:schemeClr>
                </a:solidFill>
                <a:cs typeface="B Yekan" panose="00000400000000000000" pitchFamily="2" charset="-78"/>
              </a:rPr>
              <a:t>برای حل چالش تشخیص چهره مطرح شد. در این شبکه ها هدف شبکه استخراج </a:t>
            </a:r>
            <a:r>
              <a:rPr lang="en-US" dirty="0">
                <a:solidFill>
                  <a:schemeClr val="accent2">
                    <a:lumMod val="25000"/>
                  </a:schemeClr>
                </a:solidFill>
                <a:cs typeface="B Yekan" panose="00000400000000000000" pitchFamily="2" charset="-78"/>
              </a:rPr>
              <a:t>encoding </a:t>
            </a:r>
            <a:r>
              <a:rPr lang="fa-IR" dirty="0">
                <a:solidFill>
                  <a:schemeClr val="accent2">
                    <a:lumMod val="25000"/>
                  </a:schemeClr>
                </a:solidFill>
                <a:cs typeface="B Yekan" panose="00000400000000000000" pitchFamily="2" charset="-78"/>
              </a:rPr>
              <a:t>تصاویر است. بدین معنا که تصاویر را از شبکه ی </a:t>
            </a:r>
            <a:r>
              <a:rPr lang="en-US" dirty="0">
                <a:solidFill>
                  <a:schemeClr val="accent2">
                    <a:lumMod val="25000"/>
                  </a:schemeClr>
                </a:solidFill>
                <a:cs typeface="B Yekan" panose="00000400000000000000" pitchFamily="2" charset="-78"/>
              </a:rPr>
              <a:t>CNN </a:t>
            </a:r>
            <a:r>
              <a:rPr lang="fa-IR" dirty="0">
                <a:solidFill>
                  <a:schemeClr val="accent2">
                    <a:lumMod val="25000"/>
                  </a:schemeClr>
                </a:solidFill>
                <a:cs typeface="B Yekan" panose="00000400000000000000" pitchFamily="2" charset="-78"/>
              </a:rPr>
              <a:t>عبور می دهیم فیچرهای هر تصویر استخراج می شود و فضای در هم تنیده ی پیکسل ها در دنیای حقیقی برای هر فرد جدا می شود. </a:t>
            </a:r>
            <a:endParaRPr lang="en-US" dirty="0">
              <a:solidFill>
                <a:schemeClr val="accent2">
                  <a:lumMod val="25000"/>
                </a:schemeClr>
              </a:solidFill>
              <a:cs typeface="B Yekan" panose="00000400000000000000" pitchFamily="2" charset="-78"/>
            </a:endParaRPr>
          </a:p>
        </p:txBody>
      </p:sp>
      <p:pic>
        <p:nvPicPr>
          <p:cNvPr id="2" name="Picture 1">
            <a:extLst>
              <a:ext uri="{FF2B5EF4-FFF2-40B4-BE49-F238E27FC236}">
                <a16:creationId xmlns:a16="http://schemas.microsoft.com/office/drawing/2014/main" id="{DC95B22A-39CA-40B9-A99F-DF95BFAA0895}"/>
              </a:ext>
            </a:extLst>
          </p:cNvPr>
          <p:cNvPicPr/>
          <p:nvPr/>
        </p:nvPicPr>
        <p:blipFill>
          <a:blip r:embed="rId2">
            <a:extLst>
              <a:ext uri="{28A0092B-C50C-407E-A947-70E740481C1C}">
                <a14:useLocalDpi xmlns:a14="http://schemas.microsoft.com/office/drawing/2010/main" val="0"/>
              </a:ext>
            </a:extLst>
          </a:blip>
          <a:stretch>
            <a:fillRect/>
          </a:stretch>
        </p:blipFill>
        <p:spPr>
          <a:xfrm>
            <a:off x="368079" y="982754"/>
            <a:ext cx="6098982" cy="30720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951C2B2B-5947-48FB-9BCB-E6CCAD82B119}"/>
              </a:ext>
            </a:extLst>
          </p:cNvPr>
          <p:cNvPicPr/>
          <p:nvPr/>
        </p:nvPicPr>
        <p:blipFill>
          <a:blip r:embed="rId3">
            <a:extLst>
              <a:ext uri="{28A0092B-C50C-407E-A947-70E740481C1C}">
                <a14:useLocalDpi xmlns:a14="http://schemas.microsoft.com/office/drawing/2010/main" val="0"/>
              </a:ext>
            </a:extLst>
          </a:blip>
          <a:stretch>
            <a:fillRect/>
          </a:stretch>
        </p:blipFill>
        <p:spPr>
          <a:xfrm>
            <a:off x="1202243" y="5515687"/>
            <a:ext cx="4350417" cy="25853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9828546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theme/theme1.xml><?xml version="1.0" encoding="utf-8"?>
<a:theme xmlns:a="http://schemas.openxmlformats.org/drawingml/2006/main" name="1_Main">
  <a:themeElements>
    <a:clrScheme name="ALTEZZA_Red">
      <a:dk1>
        <a:srgbClr val="000000"/>
      </a:dk1>
      <a:lt1>
        <a:srgbClr val="FFFFFF"/>
      </a:lt1>
      <a:dk2>
        <a:srgbClr val="7A5B58"/>
      </a:dk2>
      <a:lt2>
        <a:srgbClr val="E7E6E6"/>
      </a:lt2>
      <a:accent1>
        <a:srgbClr val="FE341B"/>
      </a:accent1>
      <a:accent2>
        <a:srgbClr val="FED6D1"/>
      </a:accent2>
      <a:accent3>
        <a:srgbClr val="FEADA3"/>
      </a:accent3>
      <a:accent4>
        <a:srgbClr val="FE8576"/>
      </a:accent4>
      <a:accent5>
        <a:srgbClr val="D11700"/>
      </a:accent5>
      <a:accent6>
        <a:srgbClr val="8B0F00"/>
      </a:accent6>
      <a:hlink>
        <a:srgbClr val="48A1FA"/>
      </a:hlink>
      <a:folHlink>
        <a:srgbClr val="C490AA"/>
      </a:folHlink>
    </a:clrScheme>
    <a:fontScheme name="Montserrat_Roboto">
      <a:majorFont>
        <a:latin typeface="Montserrat"/>
        <a:ea typeface=""/>
        <a:cs typeface=""/>
      </a:majorFont>
      <a:minorFont>
        <a:latin typeface="Roboto"/>
        <a:ea typeface=""/>
        <a:cs typeface=""/>
      </a:minorFont>
    </a:fontScheme>
    <a:fmtScheme name="Дымчатое стекло">
      <a:fillStyleLst>
        <a:solidFill>
          <a:schemeClr val="phClr"/>
        </a:solidFill>
        <a:gradFill rotWithShape="1">
          <a:gsLst>
            <a:gs pos="0">
              <a:schemeClr val="phClr">
                <a:tint val="83000"/>
                <a:shade val="100000"/>
                <a:satMod val="100000"/>
              </a:schemeClr>
            </a:gs>
            <a:gs pos="100000">
              <a:schemeClr val="phClr">
                <a:tint val="61000"/>
                <a:alpha val="100000"/>
                <a:satMod val="180000"/>
              </a:schemeClr>
            </a:gs>
          </a:gsLst>
          <a:path path="circle">
            <a:fillToRect l="100000" t="100000" r="100000" b="100000"/>
          </a:path>
        </a:gradFill>
        <a:gradFill rotWithShape="1">
          <a:gsLst>
            <a:gs pos="0">
              <a:schemeClr val="phClr">
                <a:shade val="85000"/>
              </a:schemeClr>
            </a:gs>
            <a:gs pos="100000">
              <a:schemeClr val="phClr">
                <a:tint val="90000"/>
                <a:alpha val="100000"/>
                <a:satMod val="18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effectStyle>
        <a:effectStyle>
          <a:effectLst/>
        </a:effectStyle>
        <a:effectStyle>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a:solidFill>
            <a:schemeClr val="tx1"/>
          </a:solidFill>
        </a:ln>
      </a:spPr>
      <a:bodyPr vert="horz" wrap="square" lIns="91440" tIns="45720" rIns="91440" bIns="45720" numCol="1" anchor="t" anchorCtr="0" compatLnSpc="1">
        <a:prstTxWarp prst="textNoShape">
          <a:avLst/>
        </a:prstTxWarp>
      </a:bodyPr>
      <a:lstStyle>
        <a:defPPr>
          <a:defRPr/>
        </a:defPPr>
      </a:lstStyle>
    </a:spDef>
  </a:objectDefaults>
  <a:extraClrSchemeLst/>
  <a:extLst>
    <a:ext uri="{05A4C25C-085E-4340-85A3-A5531E510DB2}">
      <thm15:themeFamily xmlns:thm15="http://schemas.microsoft.com/office/thememl/2012/main" name="Basic" id="{E1943ED4-74EF-4F8C-B10E-AE5D64934FE9}" vid="{0DB25F52-A022-425B-980A-129996713691}"/>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17006</TotalTime>
  <Words>1032</Words>
  <Application>Microsoft Office PowerPoint</Application>
  <PresentationFormat>Custom</PresentationFormat>
  <Paragraphs>104</Paragraphs>
  <Slides>21</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Montserrat</vt:lpstr>
      <vt:lpstr>Roboto</vt:lpstr>
      <vt:lpstr>Wingdings</vt:lpstr>
      <vt:lpstr>1_Main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isakoff</dc:creator>
  <cp:lastModifiedBy>zahra A</cp:lastModifiedBy>
  <cp:revision>1298</cp:revision>
  <dcterms:created xsi:type="dcterms:W3CDTF">2016-02-06T19:59:13Z</dcterms:created>
  <dcterms:modified xsi:type="dcterms:W3CDTF">2020-08-22T07:41:53Z</dcterms:modified>
</cp:coreProperties>
</file>